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60" r:id="rId5"/>
    <p:sldId id="261" r:id="rId6"/>
    <p:sldId id="263" r:id="rId7"/>
    <p:sldId id="264" r:id="rId8"/>
    <p:sldId id="266" r:id="rId9"/>
    <p:sldId id="269" r:id="rId10"/>
    <p:sldId id="268" r:id="rId11"/>
    <p:sldId id="270" r:id="rId12"/>
    <p:sldId id="271" r:id="rId13"/>
    <p:sldId id="265" r:id="rId14"/>
    <p:sldId id="293" r:id="rId15"/>
    <p:sldId id="294" r:id="rId1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FF7"/>
    <a:srgbClr val="FF3399"/>
    <a:srgbClr val="1E3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6"/>
    <p:restoredTop sz="94727"/>
  </p:normalViewPr>
  <p:slideViewPr>
    <p:cSldViewPr snapToGrid="0" snapToObjects="1">
      <p:cViewPr varScale="1">
        <p:scale>
          <a:sx n="107" d="100"/>
          <a:sy n="107" d="100"/>
        </p:scale>
        <p:origin x="122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Clegg" userId="c6df1435-7a36-4b38-be4d-16e68e91152f" providerId="ADAL" clId="{9AD7642C-0D78-4073-96FC-8C7BC08857CB}"/>
    <pc:docChg chg="custSel modSld">
      <pc:chgData name="James Clegg" userId="c6df1435-7a36-4b38-be4d-16e68e91152f" providerId="ADAL" clId="{9AD7642C-0D78-4073-96FC-8C7BC08857CB}" dt="2021-03-22T13:23:28.589" v="12"/>
      <pc:docMkLst>
        <pc:docMk/>
      </pc:docMkLst>
      <pc:sldChg chg="modTransition">
        <pc:chgData name="James Clegg" userId="c6df1435-7a36-4b38-be4d-16e68e91152f" providerId="ADAL" clId="{9AD7642C-0D78-4073-96FC-8C7BC08857CB}" dt="2021-03-22T13:23:28.589" v="12"/>
        <pc:sldMkLst>
          <pc:docMk/>
          <pc:sldMk cId="2181109590" sldId="260"/>
        </pc:sldMkLst>
      </pc:sldChg>
      <pc:sldChg chg="delSp modTransition delAnim">
        <pc:chgData name="James Clegg" userId="c6df1435-7a36-4b38-be4d-16e68e91152f" providerId="ADAL" clId="{9AD7642C-0D78-4073-96FC-8C7BC08857CB}" dt="2021-03-22T13:23:28.589" v="12"/>
        <pc:sldMkLst>
          <pc:docMk/>
          <pc:sldMk cId="2943134524" sldId="261"/>
        </pc:sldMkLst>
        <pc:picChg chg="del">
          <ac:chgData name="James Clegg" userId="c6df1435-7a36-4b38-be4d-16e68e91152f" providerId="ADAL" clId="{9AD7642C-0D78-4073-96FC-8C7BC08857CB}" dt="2021-03-22T13:22:18.458" v="0" actId="478"/>
          <ac:picMkLst>
            <pc:docMk/>
            <pc:sldMk cId="2943134524" sldId="261"/>
            <ac:picMk id="1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9AD7642C-0D78-4073-96FC-8C7BC08857CB}" dt="2021-03-22T13:23:28.589" v="12"/>
        <pc:sldMkLst>
          <pc:docMk/>
          <pc:sldMk cId="108649682" sldId="263"/>
        </pc:sldMkLst>
        <pc:picChg chg="del">
          <ac:chgData name="James Clegg" userId="c6df1435-7a36-4b38-be4d-16e68e91152f" providerId="ADAL" clId="{9AD7642C-0D78-4073-96FC-8C7BC08857CB}" dt="2021-03-22T13:22:22.183" v="1" actId="478"/>
          <ac:picMkLst>
            <pc:docMk/>
            <pc:sldMk cId="108649682" sldId="263"/>
            <ac:picMk id="5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9AD7642C-0D78-4073-96FC-8C7BC08857CB}" dt="2021-03-22T13:23:28.589" v="12"/>
        <pc:sldMkLst>
          <pc:docMk/>
          <pc:sldMk cId="1003633642" sldId="264"/>
        </pc:sldMkLst>
        <pc:picChg chg="del">
          <ac:chgData name="James Clegg" userId="c6df1435-7a36-4b38-be4d-16e68e91152f" providerId="ADAL" clId="{9AD7642C-0D78-4073-96FC-8C7BC08857CB}" dt="2021-03-22T13:22:25.584" v="2" actId="478"/>
          <ac:picMkLst>
            <pc:docMk/>
            <pc:sldMk cId="1003633642" sldId="264"/>
            <ac:picMk id="24" creationId="{00000000-0000-0000-0000-000000000000}"/>
          </ac:picMkLst>
        </pc:picChg>
      </pc:sldChg>
      <pc:sldChg chg="delSp modSp modTransition delAnim">
        <pc:chgData name="James Clegg" userId="c6df1435-7a36-4b38-be4d-16e68e91152f" providerId="ADAL" clId="{9AD7642C-0D78-4073-96FC-8C7BC08857CB}" dt="2021-03-22T13:23:28.589" v="12"/>
        <pc:sldMkLst>
          <pc:docMk/>
          <pc:sldMk cId="384780204" sldId="265"/>
        </pc:sldMkLst>
        <pc:picChg chg="del">
          <ac:chgData name="James Clegg" userId="c6df1435-7a36-4b38-be4d-16e68e91152f" providerId="ADAL" clId="{9AD7642C-0D78-4073-96FC-8C7BC08857CB}" dt="2021-03-22T13:22:51.227" v="8" actId="478"/>
          <ac:picMkLst>
            <pc:docMk/>
            <pc:sldMk cId="384780204" sldId="265"/>
            <ac:picMk id="19" creationId="{00000000-0000-0000-0000-000000000000}"/>
          </ac:picMkLst>
        </pc:picChg>
        <pc:picChg chg="mod">
          <ac:chgData name="James Clegg" userId="c6df1435-7a36-4b38-be4d-16e68e91152f" providerId="ADAL" clId="{9AD7642C-0D78-4073-96FC-8C7BC08857CB}" dt="2021-03-22T13:23:11.619" v="9" actId="14826"/>
          <ac:picMkLst>
            <pc:docMk/>
            <pc:sldMk cId="384780204" sldId="265"/>
            <ac:picMk id="5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9AD7642C-0D78-4073-96FC-8C7BC08857CB}" dt="2021-03-22T13:23:28.589" v="12"/>
        <pc:sldMkLst>
          <pc:docMk/>
          <pc:sldMk cId="4289462425" sldId="266"/>
        </pc:sldMkLst>
        <pc:picChg chg="del">
          <ac:chgData name="James Clegg" userId="c6df1435-7a36-4b38-be4d-16e68e91152f" providerId="ADAL" clId="{9AD7642C-0D78-4073-96FC-8C7BC08857CB}" dt="2021-03-22T13:22:30.574" v="3" actId="478"/>
          <ac:picMkLst>
            <pc:docMk/>
            <pc:sldMk cId="4289462425" sldId="266"/>
            <ac:picMk id="15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9AD7642C-0D78-4073-96FC-8C7BC08857CB}" dt="2021-03-22T13:23:28.589" v="12"/>
        <pc:sldMkLst>
          <pc:docMk/>
          <pc:sldMk cId="928958261" sldId="268"/>
        </pc:sldMkLst>
        <pc:picChg chg="del">
          <ac:chgData name="James Clegg" userId="c6df1435-7a36-4b38-be4d-16e68e91152f" providerId="ADAL" clId="{9AD7642C-0D78-4073-96FC-8C7BC08857CB}" dt="2021-03-22T13:22:39.060" v="5" actId="478"/>
          <ac:picMkLst>
            <pc:docMk/>
            <pc:sldMk cId="928958261" sldId="268"/>
            <ac:picMk id="8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9AD7642C-0D78-4073-96FC-8C7BC08857CB}" dt="2021-03-22T13:23:28.589" v="12"/>
        <pc:sldMkLst>
          <pc:docMk/>
          <pc:sldMk cId="236956889" sldId="269"/>
        </pc:sldMkLst>
        <pc:picChg chg="del">
          <ac:chgData name="James Clegg" userId="c6df1435-7a36-4b38-be4d-16e68e91152f" providerId="ADAL" clId="{9AD7642C-0D78-4073-96FC-8C7BC08857CB}" dt="2021-03-22T13:22:34.716" v="4" actId="478"/>
          <ac:picMkLst>
            <pc:docMk/>
            <pc:sldMk cId="236956889" sldId="269"/>
            <ac:picMk id="7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9AD7642C-0D78-4073-96FC-8C7BC08857CB}" dt="2021-03-22T13:23:28.589" v="12"/>
        <pc:sldMkLst>
          <pc:docMk/>
          <pc:sldMk cId="2170934436" sldId="270"/>
        </pc:sldMkLst>
        <pc:picChg chg="del">
          <ac:chgData name="James Clegg" userId="c6df1435-7a36-4b38-be4d-16e68e91152f" providerId="ADAL" clId="{9AD7642C-0D78-4073-96FC-8C7BC08857CB}" dt="2021-03-22T13:22:42.267" v="6" actId="478"/>
          <ac:picMkLst>
            <pc:docMk/>
            <pc:sldMk cId="2170934436" sldId="270"/>
            <ac:picMk id="5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9AD7642C-0D78-4073-96FC-8C7BC08857CB}" dt="2021-03-22T13:23:28.589" v="12"/>
        <pc:sldMkLst>
          <pc:docMk/>
          <pc:sldMk cId="3866877349" sldId="271"/>
        </pc:sldMkLst>
        <pc:picChg chg="del">
          <ac:chgData name="James Clegg" userId="c6df1435-7a36-4b38-be4d-16e68e91152f" providerId="ADAL" clId="{9AD7642C-0D78-4073-96FC-8C7BC08857CB}" dt="2021-03-22T13:22:45.949" v="7" actId="478"/>
          <ac:picMkLst>
            <pc:docMk/>
            <pc:sldMk cId="3866877349" sldId="271"/>
            <ac:picMk id="10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9AD7642C-0D78-4073-96FC-8C7BC08857CB}" dt="2021-03-22T13:23:28.589" v="12"/>
        <pc:sldMkLst>
          <pc:docMk/>
          <pc:sldMk cId="2443462435" sldId="293"/>
        </pc:sldMkLst>
        <pc:picChg chg="del">
          <ac:chgData name="James Clegg" userId="c6df1435-7a36-4b38-be4d-16e68e91152f" providerId="ADAL" clId="{9AD7642C-0D78-4073-96FC-8C7BC08857CB}" dt="2021-03-22T13:23:17.378" v="10" actId="478"/>
          <ac:picMkLst>
            <pc:docMk/>
            <pc:sldMk cId="2443462435" sldId="293"/>
            <ac:picMk id="5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9AD7642C-0D78-4073-96FC-8C7BC08857CB}" dt="2021-03-22T13:23:28.589" v="12"/>
        <pc:sldMkLst>
          <pc:docMk/>
          <pc:sldMk cId="3252488924" sldId="294"/>
        </pc:sldMkLst>
        <pc:picChg chg="del">
          <ac:chgData name="James Clegg" userId="c6df1435-7a36-4b38-be4d-16e68e91152f" providerId="ADAL" clId="{9AD7642C-0D78-4073-96FC-8C7BC08857CB}" dt="2021-03-22T13:23:21.417" v="11" actId="478"/>
          <ac:picMkLst>
            <pc:docMk/>
            <pc:sldMk cId="3252488924" sldId="294"/>
            <ac:picMk id="7" creationId="{00000000-0000-0000-0000-000000000000}"/>
          </ac:picMkLst>
        </pc:picChg>
      </pc:sldChg>
    </pc:docChg>
  </pc:docChgLst>
  <pc:docChgLst>
    <pc:chgData name="James Clegg" userId="c6df1435-7a36-4b38-be4d-16e68e91152f" providerId="ADAL" clId="{BC46CB2A-433D-4AED-B926-E8DD2C8BA29A}"/>
    <pc:docChg chg="undo custSel modSld">
      <pc:chgData name="James Clegg" userId="c6df1435-7a36-4b38-be4d-16e68e91152f" providerId="ADAL" clId="{BC46CB2A-433D-4AED-B926-E8DD2C8BA29A}" dt="2021-03-22T13:18:59.171" v="54" actId="1076"/>
      <pc:docMkLst>
        <pc:docMk/>
      </pc:docMkLst>
      <pc:sldChg chg="modSp">
        <pc:chgData name="James Clegg" userId="c6df1435-7a36-4b38-be4d-16e68e91152f" providerId="ADAL" clId="{BC46CB2A-433D-4AED-B926-E8DD2C8BA29A}" dt="2021-03-22T13:10:28.263" v="7" actId="1076"/>
        <pc:sldMkLst>
          <pc:docMk/>
          <pc:sldMk cId="2943134524" sldId="261"/>
        </pc:sldMkLst>
        <pc:picChg chg="mod">
          <ac:chgData name="James Clegg" userId="c6df1435-7a36-4b38-be4d-16e68e91152f" providerId="ADAL" clId="{BC46CB2A-433D-4AED-B926-E8DD2C8BA29A}" dt="2021-03-22T13:10:23.447" v="6" actId="1076"/>
          <ac:picMkLst>
            <pc:docMk/>
            <pc:sldMk cId="2943134524" sldId="261"/>
            <ac:picMk id="7" creationId="{00000000-0000-0000-0000-000000000000}"/>
          </ac:picMkLst>
        </pc:picChg>
        <pc:picChg chg="mod">
          <ac:chgData name="James Clegg" userId="c6df1435-7a36-4b38-be4d-16e68e91152f" providerId="ADAL" clId="{BC46CB2A-433D-4AED-B926-E8DD2C8BA29A}" dt="2021-03-22T13:10:02.015" v="2" actId="1076"/>
          <ac:picMkLst>
            <pc:docMk/>
            <pc:sldMk cId="2943134524" sldId="261"/>
            <ac:picMk id="8" creationId="{00000000-0000-0000-0000-000000000000}"/>
          </ac:picMkLst>
        </pc:picChg>
        <pc:picChg chg="mod">
          <ac:chgData name="James Clegg" userId="c6df1435-7a36-4b38-be4d-16e68e91152f" providerId="ADAL" clId="{BC46CB2A-433D-4AED-B926-E8DD2C8BA29A}" dt="2021-03-22T13:10:28.263" v="7" actId="1076"/>
          <ac:picMkLst>
            <pc:docMk/>
            <pc:sldMk cId="2943134524" sldId="261"/>
            <ac:picMk id="22" creationId="{00000000-0000-0000-0000-000000000000}"/>
          </ac:picMkLst>
        </pc:picChg>
        <pc:picChg chg="mod">
          <ac:chgData name="James Clegg" userId="c6df1435-7a36-4b38-be4d-16e68e91152f" providerId="ADAL" clId="{BC46CB2A-433D-4AED-B926-E8DD2C8BA29A}" dt="2021-03-22T13:09:57.287" v="1" actId="14100"/>
          <ac:picMkLst>
            <pc:docMk/>
            <pc:sldMk cId="2943134524" sldId="261"/>
            <ac:picMk id="23" creationId="{00000000-0000-0000-0000-000000000000}"/>
          </ac:picMkLst>
        </pc:picChg>
        <pc:picChg chg="mod">
          <ac:chgData name="James Clegg" userId="c6df1435-7a36-4b38-be4d-16e68e91152f" providerId="ADAL" clId="{BC46CB2A-433D-4AED-B926-E8DD2C8BA29A}" dt="2021-03-22T13:10:06.583" v="3" actId="1076"/>
          <ac:picMkLst>
            <pc:docMk/>
            <pc:sldMk cId="2943134524" sldId="261"/>
            <ac:picMk id="24" creationId="{00000000-0000-0000-0000-000000000000}"/>
          </ac:picMkLst>
        </pc:picChg>
      </pc:sldChg>
      <pc:sldChg chg="modSp">
        <pc:chgData name="James Clegg" userId="c6df1435-7a36-4b38-be4d-16e68e91152f" providerId="ADAL" clId="{BC46CB2A-433D-4AED-B926-E8DD2C8BA29A}" dt="2021-03-22T13:13:52.642" v="40" actId="1076"/>
        <pc:sldMkLst>
          <pc:docMk/>
          <pc:sldMk cId="4289462425" sldId="266"/>
        </pc:sldMkLst>
        <pc:grpChg chg="mod">
          <ac:chgData name="James Clegg" userId="c6df1435-7a36-4b38-be4d-16e68e91152f" providerId="ADAL" clId="{BC46CB2A-433D-4AED-B926-E8DD2C8BA29A}" dt="2021-03-22T13:12:27.249" v="20" actId="14826"/>
          <ac:grpSpMkLst>
            <pc:docMk/>
            <pc:sldMk cId="4289462425" sldId="266"/>
            <ac:grpSpMk id="6" creationId="{1A0C5944-8ADA-4C61-AAE5-A7121E4C6AE6}"/>
          </ac:grpSpMkLst>
        </pc:grpChg>
        <pc:grpChg chg="mod">
          <ac:chgData name="James Clegg" userId="c6df1435-7a36-4b38-be4d-16e68e91152f" providerId="ADAL" clId="{BC46CB2A-433D-4AED-B926-E8DD2C8BA29A}" dt="2021-03-22T13:12:45.438" v="23" actId="14826"/>
          <ac:grpSpMkLst>
            <pc:docMk/>
            <pc:sldMk cId="4289462425" sldId="266"/>
            <ac:grpSpMk id="84" creationId="{B32A5CFD-E51F-45D6-BF8D-BC376FF0EFEA}"/>
          </ac:grpSpMkLst>
        </pc:grpChg>
        <pc:grpChg chg="mod">
          <ac:chgData name="James Clegg" userId="c6df1435-7a36-4b38-be4d-16e68e91152f" providerId="ADAL" clId="{BC46CB2A-433D-4AED-B926-E8DD2C8BA29A}" dt="2021-03-22T13:13:00.114" v="26" actId="14826"/>
          <ac:grpSpMkLst>
            <pc:docMk/>
            <pc:sldMk cId="4289462425" sldId="266"/>
            <ac:grpSpMk id="91" creationId="{9407C933-9610-48BE-83EC-7228B5C0BAC1}"/>
          </ac:grpSpMkLst>
        </pc:grpChg>
        <pc:grpChg chg="mod">
          <ac:chgData name="James Clegg" userId="c6df1435-7a36-4b38-be4d-16e68e91152f" providerId="ADAL" clId="{BC46CB2A-433D-4AED-B926-E8DD2C8BA29A}" dt="2021-03-22T13:13:15.649" v="31" actId="14826"/>
          <ac:grpSpMkLst>
            <pc:docMk/>
            <pc:sldMk cId="4289462425" sldId="266"/>
            <ac:grpSpMk id="96" creationId="{122E7470-2391-40DE-A946-99BE118A7A8A}"/>
          </ac:grpSpMkLst>
        </pc:grpChg>
        <pc:grpChg chg="mod">
          <ac:chgData name="James Clegg" userId="c6df1435-7a36-4b38-be4d-16e68e91152f" providerId="ADAL" clId="{BC46CB2A-433D-4AED-B926-E8DD2C8BA29A}" dt="2021-03-22T13:13:31.620" v="35" actId="14826"/>
          <ac:grpSpMkLst>
            <pc:docMk/>
            <pc:sldMk cId="4289462425" sldId="266"/>
            <ac:grpSpMk id="101" creationId="{EACCD69F-4408-4AE5-AE0B-DF7154EC460D}"/>
          </ac:grpSpMkLst>
        </pc:grpChg>
        <pc:grpChg chg="mod">
          <ac:chgData name="James Clegg" userId="c6df1435-7a36-4b38-be4d-16e68e91152f" providerId="ADAL" clId="{BC46CB2A-433D-4AED-B926-E8DD2C8BA29A}" dt="2021-03-22T13:13:46.796" v="38" actId="14826"/>
          <ac:grpSpMkLst>
            <pc:docMk/>
            <pc:sldMk cId="4289462425" sldId="266"/>
            <ac:grpSpMk id="106" creationId="{BECB0874-002E-4D55-9E09-E3E9A2071F23}"/>
          </ac:grpSpMkLst>
        </pc:grpChg>
        <pc:picChg chg="mod">
          <ac:chgData name="James Clegg" userId="c6df1435-7a36-4b38-be4d-16e68e91152f" providerId="ADAL" clId="{BC46CB2A-433D-4AED-B926-E8DD2C8BA29A}" dt="2021-03-22T13:11:25.320" v="12" actId="1076"/>
          <ac:picMkLst>
            <pc:docMk/>
            <pc:sldMk cId="4289462425" sldId="266"/>
            <ac:picMk id="8" creationId="{00000000-0000-0000-0000-000000000000}"/>
          </ac:picMkLst>
        </pc:picChg>
        <pc:picChg chg="mod">
          <ac:chgData name="James Clegg" userId="c6df1435-7a36-4b38-be4d-16e68e91152f" providerId="ADAL" clId="{BC46CB2A-433D-4AED-B926-E8DD2C8BA29A}" dt="2021-03-22T13:11:46.104" v="18" actId="1076"/>
          <ac:picMkLst>
            <pc:docMk/>
            <pc:sldMk cId="4289462425" sldId="266"/>
            <ac:picMk id="23" creationId="{00000000-0000-0000-0000-000000000000}"/>
          </ac:picMkLst>
        </pc:picChg>
        <pc:picChg chg="mod">
          <ac:chgData name="James Clegg" userId="c6df1435-7a36-4b38-be4d-16e68e91152f" providerId="ADAL" clId="{BC46CB2A-433D-4AED-B926-E8DD2C8BA29A}" dt="2021-03-22T13:11:50.664" v="19" actId="1076"/>
          <ac:picMkLst>
            <pc:docMk/>
            <pc:sldMk cId="4289462425" sldId="266"/>
            <ac:picMk id="24" creationId="{00000000-0000-0000-0000-000000000000}"/>
          </ac:picMkLst>
        </pc:picChg>
        <pc:picChg chg="mod">
          <ac:chgData name="James Clegg" userId="c6df1435-7a36-4b38-be4d-16e68e91152f" providerId="ADAL" clId="{BC46CB2A-433D-4AED-B926-E8DD2C8BA29A}" dt="2021-03-22T13:11:10.009" v="10" actId="1076"/>
          <ac:picMkLst>
            <pc:docMk/>
            <pc:sldMk cId="4289462425" sldId="266"/>
            <ac:picMk id="46" creationId="{00000000-0000-0000-0000-000000000000}"/>
          </ac:picMkLst>
        </pc:picChg>
        <pc:picChg chg="mod">
          <ac:chgData name="James Clegg" userId="c6df1435-7a36-4b38-be4d-16e68e91152f" providerId="ADAL" clId="{BC46CB2A-433D-4AED-B926-E8DD2C8BA29A}" dt="2021-03-22T13:11:10.009" v="10" actId="1076"/>
          <ac:picMkLst>
            <pc:docMk/>
            <pc:sldMk cId="4289462425" sldId="266"/>
            <ac:picMk id="48" creationId="{00000000-0000-0000-0000-000000000000}"/>
          </ac:picMkLst>
        </pc:picChg>
        <pc:picChg chg="mod">
          <ac:chgData name="James Clegg" userId="c6df1435-7a36-4b38-be4d-16e68e91152f" providerId="ADAL" clId="{BC46CB2A-433D-4AED-B926-E8DD2C8BA29A}" dt="2021-03-22T13:11:10.009" v="10" actId="1076"/>
          <ac:picMkLst>
            <pc:docMk/>
            <pc:sldMk cId="4289462425" sldId="266"/>
            <ac:picMk id="61" creationId="{FEFE2D20-D03E-4703-8428-BA454E64F285}"/>
          </ac:picMkLst>
        </pc:picChg>
        <pc:picChg chg="mod">
          <ac:chgData name="James Clegg" userId="c6df1435-7a36-4b38-be4d-16e68e91152f" providerId="ADAL" clId="{BC46CB2A-433D-4AED-B926-E8DD2C8BA29A}" dt="2021-03-22T13:11:10.009" v="10" actId="1076"/>
          <ac:picMkLst>
            <pc:docMk/>
            <pc:sldMk cId="4289462425" sldId="266"/>
            <ac:picMk id="70" creationId="{0F0DF08C-0C6F-4BF9-93E6-D73DCBD126AA}"/>
          </ac:picMkLst>
        </pc:picChg>
        <pc:picChg chg="mod">
          <ac:chgData name="James Clegg" userId="c6df1435-7a36-4b38-be4d-16e68e91152f" providerId="ADAL" clId="{BC46CB2A-433D-4AED-B926-E8DD2C8BA29A}" dt="2021-03-22T13:12:36.083" v="22" actId="14100"/>
          <ac:picMkLst>
            <pc:docMk/>
            <pc:sldMk cId="4289462425" sldId="266"/>
            <ac:picMk id="71" creationId="{48B8B81B-F4BE-4DEC-85D2-781D31E7B41B}"/>
          </ac:picMkLst>
        </pc:picChg>
        <pc:picChg chg="mod">
          <ac:chgData name="James Clegg" userId="c6df1435-7a36-4b38-be4d-16e68e91152f" providerId="ADAL" clId="{BC46CB2A-433D-4AED-B926-E8DD2C8BA29A}" dt="2021-03-22T13:12:36.083" v="22" actId="14100"/>
          <ac:picMkLst>
            <pc:docMk/>
            <pc:sldMk cId="4289462425" sldId="266"/>
            <ac:picMk id="72" creationId="{B8FD255F-F217-4D6A-BCA9-CAE8C7E5DC9C}"/>
          </ac:picMkLst>
        </pc:picChg>
        <pc:picChg chg="mod">
          <ac:chgData name="James Clegg" userId="c6df1435-7a36-4b38-be4d-16e68e91152f" providerId="ADAL" clId="{BC46CB2A-433D-4AED-B926-E8DD2C8BA29A}" dt="2021-03-22T13:12:36.083" v="22" actId="14100"/>
          <ac:picMkLst>
            <pc:docMk/>
            <pc:sldMk cId="4289462425" sldId="266"/>
            <ac:picMk id="73" creationId="{81C4E7BF-3120-49FA-AAA2-42BFE0E5308A}"/>
          </ac:picMkLst>
        </pc:picChg>
        <pc:picChg chg="mod">
          <ac:chgData name="James Clegg" userId="c6df1435-7a36-4b38-be4d-16e68e91152f" providerId="ADAL" clId="{BC46CB2A-433D-4AED-B926-E8DD2C8BA29A}" dt="2021-03-22T13:12:36.083" v="22" actId="14100"/>
          <ac:picMkLst>
            <pc:docMk/>
            <pc:sldMk cId="4289462425" sldId="266"/>
            <ac:picMk id="83" creationId="{54CE0677-645A-451B-AF6D-E8C241AD82BD}"/>
          </ac:picMkLst>
        </pc:picChg>
        <pc:picChg chg="mod">
          <ac:chgData name="James Clegg" userId="c6df1435-7a36-4b38-be4d-16e68e91152f" providerId="ADAL" clId="{BC46CB2A-433D-4AED-B926-E8DD2C8BA29A}" dt="2021-03-22T13:12:50.905" v="25" actId="1076"/>
          <ac:picMkLst>
            <pc:docMk/>
            <pc:sldMk cId="4289462425" sldId="266"/>
            <ac:picMk id="85" creationId="{43269151-0CA8-4201-92BA-BF47C6801468}"/>
          </ac:picMkLst>
        </pc:picChg>
        <pc:picChg chg="mod">
          <ac:chgData name="James Clegg" userId="c6df1435-7a36-4b38-be4d-16e68e91152f" providerId="ADAL" clId="{BC46CB2A-433D-4AED-B926-E8DD2C8BA29A}" dt="2021-03-22T13:12:50.905" v="25" actId="1076"/>
          <ac:picMkLst>
            <pc:docMk/>
            <pc:sldMk cId="4289462425" sldId="266"/>
            <ac:picMk id="86" creationId="{37272B3B-F863-473D-B7E0-C921EDE3BA98}"/>
          </ac:picMkLst>
        </pc:picChg>
        <pc:picChg chg="mod">
          <ac:chgData name="James Clegg" userId="c6df1435-7a36-4b38-be4d-16e68e91152f" providerId="ADAL" clId="{BC46CB2A-433D-4AED-B926-E8DD2C8BA29A}" dt="2021-03-22T13:12:50.905" v="25" actId="1076"/>
          <ac:picMkLst>
            <pc:docMk/>
            <pc:sldMk cId="4289462425" sldId="266"/>
            <ac:picMk id="87" creationId="{C57EF1EB-33D1-4912-AB5E-99C7A328CC0C}"/>
          </ac:picMkLst>
        </pc:picChg>
        <pc:picChg chg="mod">
          <ac:chgData name="James Clegg" userId="c6df1435-7a36-4b38-be4d-16e68e91152f" providerId="ADAL" clId="{BC46CB2A-433D-4AED-B926-E8DD2C8BA29A}" dt="2021-03-22T13:12:50.905" v="25" actId="1076"/>
          <ac:picMkLst>
            <pc:docMk/>
            <pc:sldMk cId="4289462425" sldId="266"/>
            <ac:picMk id="88" creationId="{E6C47751-2453-4FE3-B742-1F56CAB47770}"/>
          </ac:picMkLst>
        </pc:picChg>
        <pc:picChg chg="mod">
          <ac:chgData name="James Clegg" userId="c6df1435-7a36-4b38-be4d-16e68e91152f" providerId="ADAL" clId="{BC46CB2A-433D-4AED-B926-E8DD2C8BA29A}" dt="2021-03-22T13:13:06.096" v="28" actId="1076"/>
          <ac:picMkLst>
            <pc:docMk/>
            <pc:sldMk cId="4289462425" sldId="266"/>
            <ac:picMk id="92" creationId="{D75248EE-5861-49C0-955B-B90EABE8B49B}"/>
          </ac:picMkLst>
        </pc:picChg>
        <pc:picChg chg="mod">
          <ac:chgData name="James Clegg" userId="c6df1435-7a36-4b38-be4d-16e68e91152f" providerId="ADAL" clId="{BC46CB2A-433D-4AED-B926-E8DD2C8BA29A}" dt="2021-03-22T13:13:06.096" v="28" actId="1076"/>
          <ac:picMkLst>
            <pc:docMk/>
            <pc:sldMk cId="4289462425" sldId="266"/>
            <ac:picMk id="93" creationId="{DD0830CA-941A-4C96-B6FD-DCCC90F59316}"/>
          </ac:picMkLst>
        </pc:picChg>
        <pc:picChg chg="mod">
          <ac:chgData name="James Clegg" userId="c6df1435-7a36-4b38-be4d-16e68e91152f" providerId="ADAL" clId="{BC46CB2A-433D-4AED-B926-E8DD2C8BA29A}" dt="2021-03-22T13:13:06.096" v="28" actId="1076"/>
          <ac:picMkLst>
            <pc:docMk/>
            <pc:sldMk cId="4289462425" sldId="266"/>
            <ac:picMk id="94" creationId="{CDDFF683-D516-417E-9584-F21700EBF96F}"/>
          </ac:picMkLst>
        </pc:picChg>
        <pc:picChg chg="mod">
          <ac:chgData name="James Clegg" userId="c6df1435-7a36-4b38-be4d-16e68e91152f" providerId="ADAL" clId="{BC46CB2A-433D-4AED-B926-E8DD2C8BA29A}" dt="2021-03-22T13:13:06.096" v="28" actId="1076"/>
          <ac:picMkLst>
            <pc:docMk/>
            <pc:sldMk cId="4289462425" sldId="266"/>
            <ac:picMk id="95" creationId="{AAC80066-87AB-4673-8A73-B90B95107F60}"/>
          </ac:picMkLst>
        </pc:picChg>
        <pc:picChg chg="mod">
          <ac:chgData name="James Clegg" userId="c6df1435-7a36-4b38-be4d-16e68e91152f" providerId="ADAL" clId="{BC46CB2A-433D-4AED-B926-E8DD2C8BA29A}" dt="2021-03-22T13:13:23.705" v="34" actId="14100"/>
          <ac:picMkLst>
            <pc:docMk/>
            <pc:sldMk cId="4289462425" sldId="266"/>
            <ac:picMk id="97" creationId="{232C3E2C-EDFE-483C-8A94-E13A2E0B153A}"/>
          </ac:picMkLst>
        </pc:picChg>
        <pc:picChg chg="mod">
          <ac:chgData name="James Clegg" userId="c6df1435-7a36-4b38-be4d-16e68e91152f" providerId="ADAL" clId="{BC46CB2A-433D-4AED-B926-E8DD2C8BA29A}" dt="2021-03-22T13:13:23.705" v="34" actId="14100"/>
          <ac:picMkLst>
            <pc:docMk/>
            <pc:sldMk cId="4289462425" sldId="266"/>
            <ac:picMk id="98" creationId="{0589C3B6-FD85-4B87-A71F-C986B0E1FF42}"/>
          </ac:picMkLst>
        </pc:picChg>
        <pc:picChg chg="mod">
          <ac:chgData name="James Clegg" userId="c6df1435-7a36-4b38-be4d-16e68e91152f" providerId="ADAL" clId="{BC46CB2A-433D-4AED-B926-E8DD2C8BA29A}" dt="2021-03-22T13:13:23.705" v="34" actId="14100"/>
          <ac:picMkLst>
            <pc:docMk/>
            <pc:sldMk cId="4289462425" sldId="266"/>
            <ac:picMk id="99" creationId="{943BD33C-A2A0-4BA3-82D6-A739448D7DC0}"/>
          </ac:picMkLst>
        </pc:picChg>
        <pc:picChg chg="mod">
          <ac:chgData name="James Clegg" userId="c6df1435-7a36-4b38-be4d-16e68e91152f" providerId="ADAL" clId="{BC46CB2A-433D-4AED-B926-E8DD2C8BA29A}" dt="2021-03-22T13:13:23.705" v="34" actId="14100"/>
          <ac:picMkLst>
            <pc:docMk/>
            <pc:sldMk cId="4289462425" sldId="266"/>
            <ac:picMk id="100" creationId="{C40B08BF-7E82-48A4-AE6B-AB78E8B33893}"/>
          </ac:picMkLst>
        </pc:picChg>
        <pc:picChg chg="mod">
          <ac:chgData name="James Clegg" userId="c6df1435-7a36-4b38-be4d-16e68e91152f" providerId="ADAL" clId="{BC46CB2A-433D-4AED-B926-E8DD2C8BA29A}" dt="2021-03-22T13:13:37.729" v="37" actId="1076"/>
          <ac:picMkLst>
            <pc:docMk/>
            <pc:sldMk cId="4289462425" sldId="266"/>
            <ac:picMk id="102" creationId="{1EB5C83C-B8B9-4A51-83CD-2DF4E562C857}"/>
          </ac:picMkLst>
        </pc:picChg>
        <pc:picChg chg="mod">
          <ac:chgData name="James Clegg" userId="c6df1435-7a36-4b38-be4d-16e68e91152f" providerId="ADAL" clId="{BC46CB2A-433D-4AED-B926-E8DD2C8BA29A}" dt="2021-03-22T13:13:37.729" v="37" actId="1076"/>
          <ac:picMkLst>
            <pc:docMk/>
            <pc:sldMk cId="4289462425" sldId="266"/>
            <ac:picMk id="103" creationId="{BEE259F8-9DF1-4B66-BAC8-2C9D653256A3}"/>
          </ac:picMkLst>
        </pc:picChg>
        <pc:picChg chg="mod">
          <ac:chgData name="James Clegg" userId="c6df1435-7a36-4b38-be4d-16e68e91152f" providerId="ADAL" clId="{BC46CB2A-433D-4AED-B926-E8DD2C8BA29A}" dt="2021-03-22T13:13:37.729" v="37" actId="1076"/>
          <ac:picMkLst>
            <pc:docMk/>
            <pc:sldMk cId="4289462425" sldId="266"/>
            <ac:picMk id="104" creationId="{4AA3E675-C6B3-414F-BB9B-AD1A745685BF}"/>
          </ac:picMkLst>
        </pc:picChg>
        <pc:picChg chg="mod">
          <ac:chgData name="James Clegg" userId="c6df1435-7a36-4b38-be4d-16e68e91152f" providerId="ADAL" clId="{BC46CB2A-433D-4AED-B926-E8DD2C8BA29A}" dt="2021-03-22T13:13:37.729" v="37" actId="1076"/>
          <ac:picMkLst>
            <pc:docMk/>
            <pc:sldMk cId="4289462425" sldId="266"/>
            <ac:picMk id="105" creationId="{00551793-5E20-413B-8A4D-8D7A71EF863C}"/>
          </ac:picMkLst>
        </pc:picChg>
        <pc:picChg chg="mod">
          <ac:chgData name="James Clegg" userId="c6df1435-7a36-4b38-be4d-16e68e91152f" providerId="ADAL" clId="{BC46CB2A-433D-4AED-B926-E8DD2C8BA29A}" dt="2021-03-22T13:13:52.642" v="40" actId="1076"/>
          <ac:picMkLst>
            <pc:docMk/>
            <pc:sldMk cId="4289462425" sldId="266"/>
            <ac:picMk id="107" creationId="{5C22248F-0B77-4F5C-B017-C8C15A20A7C6}"/>
          </ac:picMkLst>
        </pc:picChg>
        <pc:picChg chg="mod">
          <ac:chgData name="James Clegg" userId="c6df1435-7a36-4b38-be4d-16e68e91152f" providerId="ADAL" clId="{BC46CB2A-433D-4AED-B926-E8DD2C8BA29A}" dt="2021-03-22T13:13:52.642" v="40" actId="1076"/>
          <ac:picMkLst>
            <pc:docMk/>
            <pc:sldMk cId="4289462425" sldId="266"/>
            <ac:picMk id="108" creationId="{B8E108A0-3662-4857-BFED-EB0B3FB85274}"/>
          </ac:picMkLst>
        </pc:picChg>
        <pc:picChg chg="mod">
          <ac:chgData name="James Clegg" userId="c6df1435-7a36-4b38-be4d-16e68e91152f" providerId="ADAL" clId="{BC46CB2A-433D-4AED-B926-E8DD2C8BA29A}" dt="2021-03-22T13:13:52.642" v="40" actId="1076"/>
          <ac:picMkLst>
            <pc:docMk/>
            <pc:sldMk cId="4289462425" sldId="266"/>
            <ac:picMk id="109" creationId="{7DD43C49-586F-4F3A-AC3D-0288D7327A11}"/>
          </ac:picMkLst>
        </pc:picChg>
        <pc:picChg chg="mod">
          <ac:chgData name="James Clegg" userId="c6df1435-7a36-4b38-be4d-16e68e91152f" providerId="ADAL" clId="{BC46CB2A-433D-4AED-B926-E8DD2C8BA29A}" dt="2021-03-22T13:13:52.642" v="40" actId="1076"/>
          <ac:picMkLst>
            <pc:docMk/>
            <pc:sldMk cId="4289462425" sldId="266"/>
            <ac:picMk id="110" creationId="{A01635D4-9E4A-4135-B485-C61F2ABBC7B9}"/>
          </ac:picMkLst>
        </pc:picChg>
      </pc:sldChg>
      <pc:sldChg chg="modSp">
        <pc:chgData name="James Clegg" userId="c6df1435-7a36-4b38-be4d-16e68e91152f" providerId="ADAL" clId="{BC46CB2A-433D-4AED-B926-E8DD2C8BA29A}" dt="2021-03-22T13:14:21.777" v="47" actId="688"/>
        <pc:sldMkLst>
          <pc:docMk/>
          <pc:sldMk cId="236956889" sldId="269"/>
        </pc:sldMkLst>
        <pc:picChg chg="mod">
          <ac:chgData name="James Clegg" userId="c6df1435-7a36-4b38-be4d-16e68e91152f" providerId="ADAL" clId="{BC46CB2A-433D-4AED-B926-E8DD2C8BA29A}" dt="2021-03-22T13:14:10.656" v="43" actId="1076"/>
          <ac:picMkLst>
            <pc:docMk/>
            <pc:sldMk cId="236956889" sldId="269"/>
            <ac:picMk id="8" creationId="{00000000-0000-0000-0000-000000000000}"/>
          </ac:picMkLst>
        </pc:picChg>
        <pc:picChg chg="mod">
          <ac:chgData name="James Clegg" userId="c6df1435-7a36-4b38-be4d-16e68e91152f" providerId="ADAL" clId="{BC46CB2A-433D-4AED-B926-E8DD2C8BA29A}" dt="2021-03-22T13:14:16.557" v="45" actId="1076"/>
          <ac:picMkLst>
            <pc:docMk/>
            <pc:sldMk cId="236956889" sldId="269"/>
            <ac:picMk id="23" creationId="{00000000-0000-0000-0000-000000000000}"/>
          </ac:picMkLst>
        </pc:picChg>
        <pc:picChg chg="mod">
          <ac:chgData name="James Clegg" userId="c6df1435-7a36-4b38-be4d-16e68e91152f" providerId="ADAL" clId="{BC46CB2A-433D-4AED-B926-E8DD2C8BA29A}" dt="2021-03-22T13:14:21.777" v="47" actId="688"/>
          <ac:picMkLst>
            <pc:docMk/>
            <pc:sldMk cId="236956889" sldId="269"/>
            <ac:picMk id="24" creationId="{00000000-0000-0000-0000-000000000000}"/>
          </ac:picMkLst>
        </pc:picChg>
      </pc:sldChg>
      <pc:sldChg chg="addSp delSp">
        <pc:chgData name="James Clegg" userId="c6df1435-7a36-4b38-be4d-16e68e91152f" providerId="ADAL" clId="{BC46CB2A-433D-4AED-B926-E8DD2C8BA29A}" dt="2021-03-22T13:18:35.202" v="49"/>
        <pc:sldMkLst>
          <pc:docMk/>
          <pc:sldMk cId="2170934436" sldId="270"/>
        </pc:sldMkLst>
        <pc:picChg chg="del">
          <ac:chgData name="James Clegg" userId="c6df1435-7a36-4b38-be4d-16e68e91152f" providerId="ADAL" clId="{BC46CB2A-433D-4AED-B926-E8DD2C8BA29A}" dt="2021-03-22T13:18:34.890" v="48" actId="478"/>
          <ac:picMkLst>
            <pc:docMk/>
            <pc:sldMk cId="2170934436" sldId="270"/>
            <ac:picMk id="8" creationId="{00000000-0000-0000-0000-000000000000}"/>
          </ac:picMkLst>
        </pc:picChg>
        <pc:picChg chg="add">
          <ac:chgData name="James Clegg" userId="c6df1435-7a36-4b38-be4d-16e68e91152f" providerId="ADAL" clId="{BC46CB2A-433D-4AED-B926-E8DD2C8BA29A}" dt="2021-03-22T13:18:35.202" v="49"/>
          <ac:picMkLst>
            <pc:docMk/>
            <pc:sldMk cId="2170934436" sldId="270"/>
            <ac:picMk id="13" creationId="{F4488018-C59D-4645-926A-887EC4DE9F73}"/>
          </ac:picMkLst>
        </pc:picChg>
        <pc:picChg chg="add">
          <ac:chgData name="James Clegg" userId="c6df1435-7a36-4b38-be4d-16e68e91152f" providerId="ADAL" clId="{BC46CB2A-433D-4AED-B926-E8DD2C8BA29A}" dt="2021-03-22T13:18:35.202" v="49"/>
          <ac:picMkLst>
            <pc:docMk/>
            <pc:sldMk cId="2170934436" sldId="270"/>
            <ac:picMk id="14" creationId="{730B55ED-0952-4719-B0EF-6D54CCF18A1B}"/>
          </ac:picMkLst>
        </pc:picChg>
        <pc:picChg chg="add">
          <ac:chgData name="James Clegg" userId="c6df1435-7a36-4b38-be4d-16e68e91152f" providerId="ADAL" clId="{BC46CB2A-433D-4AED-B926-E8DD2C8BA29A}" dt="2021-03-22T13:18:35.202" v="49"/>
          <ac:picMkLst>
            <pc:docMk/>
            <pc:sldMk cId="2170934436" sldId="270"/>
            <ac:picMk id="16" creationId="{CFC70629-F096-497E-A799-AFB4FE8A12B1}"/>
          </ac:picMkLst>
        </pc:picChg>
        <pc:picChg chg="del">
          <ac:chgData name="James Clegg" userId="c6df1435-7a36-4b38-be4d-16e68e91152f" providerId="ADAL" clId="{BC46CB2A-433D-4AED-B926-E8DD2C8BA29A}" dt="2021-03-22T13:18:34.890" v="48" actId="478"/>
          <ac:picMkLst>
            <pc:docMk/>
            <pc:sldMk cId="2170934436" sldId="270"/>
            <ac:picMk id="23" creationId="{00000000-0000-0000-0000-000000000000}"/>
          </ac:picMkLst>
        </pc:picChg>
        <pc:picChg chg="del">
          <ac:chgData name="James Clegg" userId="c6df1435-7a36-4b38-be4d-16e68e91152f" providerId="ADAL" clId="{BC46CB2A-433D-4AED-B926-E8DD2C8BA29A}" dt="2021-03-22T13:18:34.890" v="48" actId="478"/>
          <ac:picMkLst>
            <pc:docMk/>
            <pc:sldMk cId="2170934436" sldId="270"/>
            <ac:picMk id="24" creationId="{00000000-0000-0000-0000-000000000000}"/>
          </ac:picMkLst>
        </pc:picChg>
      </pc:sldChg>
      <pc:sldChg chg="addSp delSp modSp">
        <pc:chgData name="James Clegg" userId="c6df1435-7a36-4b38-be4d-16e68e91152f" providerId="ADAL" clId="{BC46CB2A-433D-4AED-B926-E8DD2C8BA29A}" dt="2021-03-22T13:18:59.171" v="54" actId="1076"/>
        <pc:sldMkLst>
          <pc:docMk/>
          <pc:sldMk cId="3866877349" sldId="271"/>
        </pc:sldMkLst>
        <pc:picChg chg="del">
          <ac:chgData name="James Clegg" userId="c6df1435-7a36-4b38-be4d-16e68e91152f" providerId="ADAL" clId="{BC46CB2A-433D-4AED-B926-E8DD2C8BA29A}" dt="2021-03-22T13:18:41.398" v="50" actId="478"/>
          <ac:picMkLst>
            <pc:docMk/>
            <pc:sldMk cId="3866877349" sldId="271"/>
            <ac:picMk id="8" creationId="{00000000-0000-0000-0000-000000000000}"/>
          </ac:picMkLst>
        </pc:picChg>
        <pc:picChg chg="mod">
          <ac:chgData name="James Clegg" userId="c6df1435-7a36-4b38-be4d-16e68e91152f" providerId="ADAL" clId="{BC46CB2A-433D-4AED-B926-E8DD2C8BA29A}" dt="2021-03-22T13:18:59.171" v="54" actId="1076"/>
          <ac:picMkLst>
            <pc:docMk/>
            <pc:sldMk cId="3866877349" sldId="271"/>
            <ac:picMk id="11" creationId="{9D4B2C03-93C7-4599-851A-8AE280CE44B0}"/>
          </ac:picMkLst>
        </pc:picChg>
        <pc:picChg chg="mod">
          <ac:chgData name="James Clegg" userId="c6df1435-7a36-4b38-be4d-16e68e91152f" providerId="ADAL" clId="{BC46CB2A-433D-4AED-B926-E8DD2C8BA29A}" dt="2021-03-22T13:18:59.171" v="54" actId="1076"/>
          <ac:picMkLst>
            <pc:docMk/>
            <pc:sldMk cId="3866877349" sldId="271"/>
            <ac:picMk id="13" creationId="{9C77625A-B9B3-43ED-B5A8-10670E0BC4B8}"/>
          </ac:picMkLst>
        </pc:picChg>
        <pc:picChg chg="mod">
          <ac:chgData name="James Clegg" userId="c6df1435-7a36-4b38-be4d-16e68e91152f" providerId="ADAL" clId="{BC46CB2A-433D-4AED-B926-E8DD2C8BA29A}" dt="2021-03-22T13:18:59.171" v="54" actId="1076"/>
          <ac:picMkLst>
            <pc:docMk/>
            <pc:sldMk cId="3866877349" sldId="271"/>
            <ac:picMk id="14" creationId="{8E472AA8-D7B8-45D2-AFC9-C06225396494}"/>
          </ac:picMkLst>
        </pc:picChg>
        <pc:picChg chg="mod">
          <ac:chgData name="James Clegg" userId="c6df1435-7a36-4b38-be4d-16e68e91152f" providerId="ADAL" clId="{BC46CB2A-433D-4AED-B926-E8DD2C8BA29A}" dt="2021-03-22T13:18:59.171" v="54" actId="1076"/>
          <ac:picMkLst>
            <pc:docMk/>
            <pc:sldMk cId="3866877349" sldId="271"/>
            <ac:picMk id="16" creationId="{E2FEB836-7FCD-4944-BDD5-34CC69823D5F}"/>
          </ac:picMkLst>
        </pc:picChg>
        <pc:picChg chg="mod">
          <ac:chgData name="James Clegg" userId="c6df1435-7a36-4b38-be4d-16e68e91152f" providerId="ADAL" clId="{BC46CB2A-433D-4AED-B926-E8DD2C8BA29A}" dt="2021-03-22T13:18:59.171" v="54" actId="1076"/>
          <ac:picMkLst>
            <pc:docMk/>
            <pc:sldMk cId="3866877349" sldId="271"/>
            <ac:picMk id="17" creationId="{42F7539E-D332-4BFD-9DD1-771EA9AD5D4E}"/>
          </ac:picMkLst>
        </pc:picChg>
        <pc:picChg chg="del">
          <ac:chgData name="James Clegg" userId="c6df1435-7a36-4b38-be4d-16e68e91152f" providerId="ADAL" clId="{BC46CB2A-433D-4AED-B926-E8DD2C8BA29A}" dt="2021-03-22T13:18:41.398" v="50" actId="478"/>
          <ac:picMkLst>
            <pc:docMk/>
            <pc:sldMk cId="3866877349" sldId="271"/>
            <ac:picMk id="23" creationId="{00000000-0000-0000-0000-000000000000}"/>
          </ac:picMkLst>
        </pc:picChg>
        <pc:picChg chg="del">
          <ac:chgData name="James Clegg" userId="c6df1435-7a36-4b38-be4d-16e68e91152f" providerId="ADAL" clId="{BC46CB2A-433D-4AED-B926-E8DD2C8BA29A}" dt="2021-03-22T13:18:41.398" v="50" actId="478"/>
          <ac:picMkLst>
            <pc:docMk/>
            <pc:sldMk cId="3866877349" sldId="271"/>
            <ac:picMk id="24" creationId="{00000000-0000-0000-0000-000000000000}"/>
          </ac:picMkLst>
        </pc:picChg>
        <pc:picChg chg="add">
          <ac:chgData name="James Clegg" userId="c6df1435-7a36-4b38-be4d-16e68e91152f" providerId="ADAL" clId="{BC46CB2A-433D-4AED-B926-E8DD2C8BA29A}" dt="2021-03-22T13:18:41.662" v="51"/>
          <ac:picMkLst>
            <pc:docMk/>
            <pc:sldMk cId="3866877349" sldId="271"/>
            <ac:picMk id="44" creationId="{CCD20E64-B6FA-4C90-A516-0AF874F60B2B}"/>
          </ac:picMkLst>
        </pc:picChg>
        <pc:picChg chg="add">
          <ac:chgData name="James Clegg" userId="c6df1435-7a36-4b38-be4d-16e68e91152f" providerId="ADAL" clId="{BC46CB2A-433D-4AED-B926-E8DD2C8BA29A}" dt="2021-03-22T13:18:41.662" v="51"/>
          <ac:picMkLst>
            <pc:docMk/>
            <pc:sldMk cId="3866877349" sldId="271"/>
            <ac:picMk id="45" creationId="{C61630EE-3C83-4AEC-B7CE-C274F6F10B6F}"/>
          </ac:picMkLst>
        </pc:picChg>
        <pc:picChg chg="add">
          <ac:chgData name="James Clegg" userId="c6df1435-7a36-4b38-be4d-16e68e91152f" providerId="ADAL" clId="{BC46CB2A-433D-4AED-B926-E8DD2C8BA29A}" dt="2021-03-22T13:18:41.662" v="51"/>
          <ac:picMkLst>
            <pc:docMk/>
            <pc:sldMk cId="3866877349" sldId="271"/>
            <ac:picMk id="46" creationId="{C3EF296B-83F8-4A6B-B8B2-93B02C3509E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71D915-8582-6644-875B-2B94633B3C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2CD14-047A-7E42-B524-607D12335F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CA628-D126-F64B-838A-64719E1DCC39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496EDD-CA96-114E-A009-CB496466E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29E1E-2ADD-C94B-8CD9-9C7A498505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202C-ABD8-B14A-B275-107CCC49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1958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C089-4F35-4C43-BC59-438EC1FE0F45}" type="datetimeFigureOut">
              <a:rPr lang="en-US" smtClean="0"/>
              <a:t>3/22/2021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FBF2E-605A-DD44-BAE4-1590D24E8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510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62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79F2A6-11CC-4D40-9892-FCE833E3A5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99071" y="-105251"/>
            <a:ext cx="5633192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3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baseline="0" dirty="0">
          <a:solidFill>
            <a:srgbClr val="1C3964"/>
          </a:solidFill>
          <a:effectLst/>
          <a:latin typeface="Bariol Bold" panose="0200050604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3" Type="http://schemas.openxmlformats.org/officeDocument/2006/relationships/image" Target="../media/image17.png"/><Relationship Id="rId7" Type="http://schemas.microsoft.com/office/2007/relationships/hdphoto" Target="../media/hdphoto2.wdp"/><Relationship Id="rId12" Type="http://schemas.openxmlformats.org/officeDocument/2006/relationships/image" Target="../media/image16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image" Target="../media/image18.png"/><Relationship Id="rId11" Type="http://schemas.openxmlformats.org/officeDocument/2006/relationships/image" Target="../media/image150.png"/><Relationship Id="rId5" Type="http://schemas.openxmlformats.org/officeDocument/2006/relationships/image" Target="../media/image11.png"/><Relationship Id="rId10" Type="http://schemas.openxmlformats.org/officeDocument/2006/relationships/image" Target="../media/image20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6" Type="http://schemas.openxmlformats.org/officeDocument/2006/relationships/image" Target="../media/image7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5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5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10" Type="http://schemas.openxmlformats.org/officeDocument/2006/relationships/image" Target="../media/image120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5" Type="http://schemas.openxmlformats.org/officeDocument/2006/relationships/image" Target="../media/image1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53D7309-E396-4EBF-B73B-2771D4D6DB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150" y="3777409"/>
            <a:ext cx="1087833" cy="15819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978775-5DB3-4AE9-928C-DAD5D0DF0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71" y="582123"/>
            <a:ext cx="2211596" cy="15819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EB847C0-2852-4A71-BCD4-C6435BDE95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736" y="4166457"/>
            <a:ext cx="1858796" cy="13292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1C1EA8-0F44-4BD6-87EA-F3BB254C0C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217" y="3501734"/>
            <a:ext cx="1909769" cy="21333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26A960-4EA1-4E44-9B4D-B09EC835B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53331" y="3893738"/>
            <a:ext cx="1162428" cy="16904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A6AAD9-8F2B-4419-BF7F-16EBE7B500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733" y="4230700"/>
            <a:ext cx="773598" cy="11249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CFE217-E520-449F-A967-515E608AD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9914" y="4383100"/>
            <a:ext cx="773598" cy="11249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5FB8DF7-EFA1-455F-A957-A422146550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38961" y="4542972"/>
            <a:ext cx="638858" cy="92904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390E3DC-293C-4BD8-B14B-04D63895665A}"/>
              </a:ext>
            </a:extLst>
          </p:cNvPr>
          <p:cNvGrpSpPr/>
          <p:nvPr/>
        </p:nvGrpSpPr>
        <p:grpSpPr>
          <a:xfrm>
            <a:off x="325337" y="3078505"/>
            <a:ext cx="1796652" cy="2304389"/>
            <a:chOff x="69957" y="2352511"/>
            <a:chExt cx="2427068" cy="311296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26BA812-7B11-43EA-AD05-D109032BA5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57" y="2352511"/>
              <a:ext cx="2390489" cy="2727178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4B93C27-4EAF-436A-AF02-5AE2812BF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0373" y="3029987"/>
              <a:ext cx="1796652" cy="204970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370B59A-E5C6-4733-8649-D3D51DA07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457" y="3116102"/>
              <a:ext cx="1796652" cy="2049702"/>
            </a:xfrm>
            <a:prstGeom prst="rect">
              <a:avLst/>
            </a:prstGeom>
          </p:spPr>
        </p:pic>
        <p:sp>
          <p:nvSpPr>
            <p:cNvPr id="13" name="Trapezoid 12">
              <a:extLst>
                <a:ext uri="{FF2B5EF4-FFF2-40B4-BE49-F238E27FC236}">
                  <a16:creationId xmlns:a16="http://schemas.microsoft.com/office/drawing/2014/main" id="{00271FA8-AF31-4DA5-BB2D-79A698E151EB}"/>
                </a:ext>
              </a:extLst>
            </p:cNvPr>
            <p:cNvSpPr/>
            <p:nvPr/>
          </p:nvSpPr>
          <p:spPr>
            <a:xfrm rot="10800000">
              <a:off x="676674" y="4304581"/>
              <a:ext cx="1306524" cy="1160892"/>
            </a:xfrm>
            <a:prstGeom prst="trapezoid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tx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EA888748-F5EC-4AB8-99BC-01491C32D8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89276" y="1570924"/>
            <a:ext cx="5127180" cy="252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095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2967669" y="3004540"/>
            <a:ext cx="1874257" cy="54766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4210152" y="1716973"/>
            <a:ext cx="2491373" cy="52830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2967668" y="3004540"/>
            <a:ext cx="3733857" cy="54766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3592012" y="1718326"/>
            <a:ext cx="618140" cy="5269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2965216" y="1718326"/>
            <a:ext cx="626795" cy="5269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13" l="9434" r="937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4289" y="1537852"/>
            <a:ext cx="695377" cy="1390754"/>
          </a:xfrm>
          <a:prstGeom prst="rect">
            <a:avLst/>
          </a:prstGeom>
        </p:spPr>
      </p:pic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2" y="608711"/>
            <a:ext cx="82864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Annie buys some tulips and roses and spends exactly £3 </a:t>
            </a:r>
          </a:p>
          <a:p>
            <a:r>
              <a:rPr lang="en-GB" sz="2800" dirty="0"/>
              <a:t>Which flowers could she have bought?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1372" y="4658846"/>
            <a:ext cx="747045" cy="747045"/>
          </a:xfrm>
          <a:prstGeom prst="rect">
            <a:avLst/>
          </a:prstGeom>
        </p:spPr>
      </p:pic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84216" y="4801535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13635" y="1773118"/>
            <a:ext cx="2576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Tulips </a:t>
            </a:r>
          </a:p>
          <a:p>
            <a:pPr algn="ctr"/>
            <a:r>
              <a:rPr lang="en-GB" sz="2400" dirty="0"/>
              <a:t>30p each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72796" y="3137129"/>
            <a:ext cx="2576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Roses </a:t>
            </a:r>
          </a:p>
          <a:p>
            <a:pPr algn="ctr"/>
            <a:r>
              <a:rPr lang="en-GB" sz="2400" dirty="0"/>
              <a:t>40p each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726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78918" y="3061138"/>
            <a:ext cx="437988" cy="1161619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197239"/>
              </p:ext>
            </p:extLst>
          </p:nvPr>
        </p:nvGraphicFramePr>
        <p:xfrm>
          <a:off x="2967668" y="2320872"/>
          <a:ext cx="6229560" cy="5432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2956">
                  <a:extLst>
                    <a:ext uri="{9D8B030D-6E8A-4147-A177-3AD203B41FA5}">
                      <a16:colId xmlns:a16="http://schemas.microsoft.com/office/drawing/2014/main" val="3258894022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266069767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904174256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871489801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928112708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2764062938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2346679358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553841363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4130918569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632294226"/>
                    </a:ext>
                  </a:extLst>
                </a:gridCol>
              </a:tblGrid>
              <a:tr h="543291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4278608"/>
                  </a:ext>
                </a:extLst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806267"/>
              </p:ext>
            </p:extLst>
          </p:nvPr>
        </p:nvGraphicFramePr>
        <p:xfrm>
          <a:off x="2965217" y="1712271"/>
          <a:ext cx="6229560" cy="5432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2956">
                  <a:extLst>
                    <a:ext uri="{9D8B030D-6E8A-4147-A177-3AD203B41FA5}">
                      <a16:colId xmlns:a16="http://schemas.microsoft.com/office/drawing/2014/main" val="3258894022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266069767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904174256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871489801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928112708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2764062938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2346679358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553841363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4130918569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632294226"/>
                    </a:ext>
                  </a:extLst>
                </a:gridCol>
              </a:tblGrid>
              <a:tr h="543291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270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4278608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15778" y="4564197"/>
                <a:ext cx="27838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£3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300 pence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778" y="4564197"/>
                <a:ext cx="2783800" cy="523220"/>
              </a:xfrm>
              <a:prstGeom prst="rect">
                <a:avLst/>
              </a:prstGeom>
              <a:blipFill>
                <a:blip r:embed="rId10"/>
                <a:stretch>
                  <a:fillRect l="-4605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5" name="Table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762909"/>
              </p:ext>
            </p:extLst>
          </p:nvPr>
        </p:nvGraphicFramePr>
        <p:xfrm>
          <a:off x="2967668" y="3629976"/>
          <a:ext cx="6229560" cy="5432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2956">
                  <a:extLst>
                    <a:ext uri="{9D8B030D-6E8A-4147-A177-3AD203B41FA5}">
                      <a16:colId xmlns:a16="http://schemas.microsoft.com/office/drawing/2014/main" val="3258894022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266069767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904174256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871489801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928112708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2764062938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2346679358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553841363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4130918569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632294226"/>
                    </a:ext>
                  </a:extLst>
                </a:gridCol>
              </a:tblGrid>
              <a:tr h="543291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4278608"/>
                  </a:ext>
                </a:extLst>
              </a:tr>
            </a:tbl>
          </a:graphicData>
        </a:graphic>
      </p:graphicFrame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467245"/>
              </p:ext>
            </p:extLst>
          </p:nvPr>
        </p:nvGraphicFramePr>
        <p:xfrm>
          <a:off x="2965217" y="3011091"/>
          <a:ext cx="6229560" cy="5432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2956">
                  <a:extLst>
                    <a:ext uri="{9D8B030D-6E8A-4147-A177-3AD203B41FA5}">
                      <a16:colId xmlns:a16="http://schemas.microsoft.com/office/drawing/2014/main" val="3258894022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266069767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904174256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871489801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928112708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2764062938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2346679358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3553841363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4130918569"/>
                    </a:ext>
                  </a:extLst>
                </a:gridCol>
                <a:gridCol w="622956">
                  <a:extLst>
                    <a:ext uri="{9D8B030D-6E8A-4147-A177-3AD203B41FA5}">
                      <a16:colId xmlns:a16="http://schemas.microsoft.com/office/drawing/2014/main" val="632294226"/>
                    </a:ext>
                  </a:extLst>
                </a:gridCol>
              </a:tblGrid>
              <a:tr h="543291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400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4278608"/>
                  </a:ext>
                </a:extLst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4034768" y="4733428"/>
            <a:ext cx="3061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solidFill>
                  <a:schemeClr val="accent1"/>
                </a:solidFill>
              </a:rPr>
              <a:t>2    and 6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439607" y="3894283"/>
                <a:ext cx="45685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60 </a:t>
                </a:r>
                <a14:m>
                  <m:oMath xmlns:m="http://schemas.openxmlformats.org/officeDocument/2006/math">
                    <m:r>
                      <a:rPr lang="en-GB" sz="28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 240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300</a:t>
                </a: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9607" y="3894283"/>
                <a:ext cx="4568597" cy="523220"/>
              </a:xfrm>
              <a:prstGeom prst="rect">
                <a:avLst/>
              </a:prstGeom>
              <a:blipFill>
                <a:blip r:embed="rId11"/>
                <a:stretch>
                  <a:fillRect l="-2667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/>
          <p:cNvSpPr/>
          <p:nvPr/>
        </p:nvSpPr>
        <p:spPr>
          <a:xfrm>
            <a:off x="3325733" y="3846682"/>
            <a:ext cx="64411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4397027" y="3846682"/>
            <a:ext cx="64411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13" l="9434" r="937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02276" y="4581380"/>
            <a:ext cx="400270" cy="800540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7268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58341" y="4647327"/>
            <a:ext cx="252113" cy="6686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6394393" y="3894283"/>
                <a:ext cx="45685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120 </a:t>
                </a:r>
                <a14:m>
                  <m:oMath xmlns:m="http://schemas.openxmlformats.org/officeDocument/2006/math">
                    <m:r>
                      <a:rPr lang="en-GB" sz="28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 180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300</a:t>
                </a:r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4393" y="3894283"/>
                <a:ext cx="4568597" cy="523220"/>
              </a:xfrm>
              <a:prstGeom prst="rect">
                <a:avLst/>
              </a:prstGeom>
              <a:blipFill>
                <a:blip r:embed="rId12"/>
                <a:stretch>
                  <a:fillRect l="-2804" t="-11628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/>
          <p:cNvSpPr/>
          <p:nvPr/>
        </p:nvSpPr>
        <p:spPr>
          <a:xfrm>
            <a:off x="6465832" y="3846682"/>
            <a:ext cx="64411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7553155" y="3846682"/>
            <a:ext cx="64411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6740946" y="4733428"/>
            <a:ext cx="3061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solidFill>
                  <a:schemeClr val="accent1"/>
                </a:solidFill>
              </a:rPr>
              <a:t>6    and 3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13" l="9434" r="9371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08454" y="4555488"/>
            <a:ext cx="400270" cy="800540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66399" y="4621435"/>
            <a:ext cx="248353" cy="6686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78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8" grpId="0" animBg="1"/>
      <p:bldP spid="42" grpId="0" animBg="1"/>
      <p:bldP spid="42" grpId="1" animBg="1"/>
      <p:bldP spid="41" grpId="0" animBg="1"/>
      <p:bldP spid="40" grpId="0" animBg="1"/>
      <p:bldP spid="4" grpId="0"/>
      <p:bldP spid="4" grpId="1"/>
      <p:bldP spid="16" grpId="0"/>
      <p:bldP spid="17" grpId="0"/>
      <p:bldP spid="13" grpId="0"/>
      <p:bldP spid="20" grpId="0"/>
      <p:bldP spid="37" grpId="0"/>
      <p:bldP spid="38" grpId="0" animBg="1"/>
      <p:bldP spid="38" grpId="1" animBg="1"/>
      <p:bldP spid="39" grpId="0" animBg="1"/>
      <p:bldP spid="39" grpId="1" animBg="1"/>
      <p:bldP spid="45" grpId="0"/>
      <p:bldP spid="46" grpId="0" animBg="1"/>
      <p:bldP spid="46" grpId="1" animBg="1"/>
      <p:bldP spid="47" grpId="0" animBg="1"/>
      <p:bldP spid="47" grpId="1" animBg="1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1548DA-7540-4C81-8D6C-0EBFC6A5CBBC}"/>
              </a:ext>
            </a:extLst>
          </p:cNvPr>
          <p:cNvSpPr txBox="1"/>
          <p:nvPr/>
        </p:nvSpPr>
        <p:spPr>
          <a:xfrm>
            <a:off x="581891" y="574606"/>
            <a:ext cx="8829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A flower bed is 2.5 m long and 200 cm wide.</a:t>
            </a:r>
          </a:p>
          <a:p>
            <a:pPr algn="ctr"/>
            <a:r>
              <a:rPr lang="en-GB" sz="2800" dirty="0"/>
              <a:t>10 flower seeds can be planted in a square this size</a:t>
            </a:r>
          </a:p>
          <a:p>
            <a:pPr algn="ctr"/>
            <a:endParaRPr lang="en-GB" sz="2800" baseline="30000" dirty="0"/>
          </a:p>
          <a:p>
            <a:pPr algn="ctr"/>
            <a:endParaRPr lang="en-GB" sz="2800" baseline="30000" dirty="0"/>
          </a:p>
          <a:p>
            <a:pPr algn="ctr"/>
            <a:endParaRPr lang="en-GB" sz="2800" baseline="30000" dirty="0"/>
          </a:p>
          <a:p>
            <a:pPr algn="ctr"/>
            <a:endParaRPr lang="en-GB" sz="2800" baseline="30000" dirty="0"/>
          </a:p>
          <a:p>
            <a:pPr algn="ctr"/>
            <a:endParaRPr lang="en-GB" sz="2800" baseline="30000" dirty="0"/>
          </a:p>
          <a:p>
            <a:pPr algn="ctr"/>
            <a:endParaRPr lang="en-GB" sz="2800" baseline="30000" dirty="0"/>
          </a:p>
          <a:p>
            <a:pPr algn="ctr"/>
            <a:r>
              <a:rPr lang="en-GB" sz="2800" dirty="0"/>
              <a:t>10 flower seeds cost £3</a:t>
            </a:r>
          </a:p>
          <a:p>
            <a:pPr algn="ctr"/>
            <a:r>
              <a:rPr lang="en-GB" sz="2800" dirty="0"/>
              <a:t> What is the cost of filling the flower bed?</a:t>
            </a:r>
          </a:p>
          <a:p>
            <a:pPr algn="ctr"/>
            <a:endParaRPr lang="en-GB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736DA7-2B20-40DB-9A8C-5DBEEE014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3189" y="4554585"/>
            <a:ext cx="747045" cy="7470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54A2AF-9246-40B7-A251-EA7020F07FDA}"/>
              </a:ext>
            </a:extLst>
          </p:cNvPr>
          <p:cNvSpPr txBox="1"/>
          <p:nvPr/>
        </p:nvSpPr>
        <p:spPr>
          <a:xfrm>
            <a:off x="6896033" y="4697274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36B8E5-76F2-417B-9AA0-CE0537E0C827}"/>
              </a:ext>
            </a:extLst>
          </p:cNvPr>
          <p:cNvSpPr/>
          <p:nvPr/>
        </p:nvSpPr>
        <p:spPr>
          <a:xfrm>
            <a:off x="4462294" y="2000330"/>
            <a:ext cx="1066356" cy="966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2CB16A-56EA-4B85-BCA5-DD54D9ECE879}"/>
              </a:ext>
            </a:extLst>
          </p:cNvPr>
          <p:cNvSpPr/>
          <p:nvPr/>
        </p:nvSpPr>
        <p:spPr>
          <a:xfrm>
            <a:off x="4690382" y="1631086"/>
            <a:ext cx="753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50 cm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64E983-149D-4419-9F51-01CFAB7B85AE}"/>
              </a:ext>
            </a:extLst>
          </p:cNvPr>
          <p:cNvSpPr/>
          <p:nvPr/>
        </p:nvSpPr>
        <p:spPr>
          <a:xfrm>
            <a:off x="3708562" y="2298941"/>
            <a:ext cx="753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50 cm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C7AE8CA-2C2A-4A89-9886-74FF402789E1}"/>
              </a:ext>
            </a:extLst>
          </p:cNvPr>
          <p:cNvGrpSpPr/>
          <p:nvPr/>
        </p:nvGrpSpPr>
        <p:grpSpPr>
          <a:xfrm>
            <a:off x="4347022" y="2011599"/>
            <a:ext cx="1325500" cy="966554"/>
            <a:chOff x="6289105" y="1800190"/>
            <a:chExt cx="1644190" cy="119894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A1B081C-5134-40E9-B46F-87D29AC857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89105" y="1817867"/>
              <a:ext cx="598368" cy="68264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C58E6E6-4E76-4FDA-904B-6375BD99B4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71817" y="1808206"/>
              <a:ext cx="598368" cy="68264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132D79D-B3BB-45B0-AE9F-CEF802E46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81373" y="1808205"/>
              <a:ext cx="598368" cy="68264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1EB8E44-AECD-4B7B-96CB-7D9B77DE56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36838" y="1809852"/>
              <a:ext cx="598368" cy="682645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966C843-1C83-4E21-BEC0-3EFD233A5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19550" y="1800190"/>
              <a:ext cx="598368" cy="682645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53EDEE2-B04F-4E8A-A7A8-C31BC1DE6C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17220" y="2291081"/>
              <a:ext cx="598368" cy="682645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B52EDA9-93C6-4DD9-92FC-8685789D50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20366" y="2291080"/>
              <a:ext cx="598368" cy="682645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FD267FB-66C7-4CA0-A238-3AFEE7737B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34927" y="2306707"/>
              <a:ext cx="598368" cy="682645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A21EF86-E97F-44ED-A336-8337E92A0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50315" y="2316488"/>
              <a:ext cx="598368" cy="682645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F9FCE28-FCCF-4964-8523-CC9609E9DAB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65627" y="2301877"/>
              <a:ext cx="598368" cy="682645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443462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1548DA-7540-4C81-8D6C-0EBFC6A5CBBC}"/>
              </a:ext>
            </a:extLst>
          </p:cNvPr>
          <p:cNvSpPr txBox="1"/>
          <p:nvPr/>
        </p:nvSpPr>
        <p:spPr>
          <a:xfrm>
            <a:off x="581891" y="574606"/>
            <a:ext cx="88293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 flower bed is 2.5 m long and 200 cm wide.</a:t>
            </a:r>
          </a:p>
          <a:p>
            <a:r>
              <a:rPr lang="en-GB" sz="2800" dirty="0"/>
              <a:t>10 flower seeds can be planted in a square </a:t>
            </a:r>
          </a:p>
          <a:p>
            <a:r>
              <a:rPr lang="en-GB" sz="2800" dirty="0"/>
              <a:t>10 flower seeds cost £3</a:t>
            </a:r>
          </a:p>
          <a:p>
            <a:r>
              <a:rPr lang="en-GB" sz="2800" dirty="0"/>
              <a:t>What is the cost of filling the flower bed?</a:t>
            </a:r>
          </a:p>
          <a:p>
            <a:pPr algn="ctr"/>
            <a:endParaRPr lang="en-GB" sz="28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2CB16A-56EA-4B85-BCA5-DD54D9ECE879}"/>
              </a:ext>
            </a:extLst>
          </p:cNvPr>
          <p:cNvSpPr/>
          <p:nvPr/>
        </p:nvSpPr>
        <p:spPr>
          <a:xfrm>
            <a:off x="7894057" y="703849"/>
            <a:ext cx="753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50 cm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F64E983-149D-4419-9F51-01CFAB7B85AE}"/>
              </a:ext>
            </a:extLst>
          </p:cNvPr>
          <p:cNvSpPr/>
          <p:nvPr/>
        </p:nvSpPr>
        <p:spPr>
          <a:xfrm>
            <a:off x="6912237" y="1371704"/>
            <a:ext cx="753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50 cm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B6BCC46-CD92-4890-864F-7C4E52007EB2}"/>
              </a:ext>
            </a:extLst>
          </p:cNvPr>
          <p:cNvGrpSpPr/>
          <p:nvPr/>
        </p:nvGrpSpPr>
        <p:grpSpPr>
          <a:xfrm>
            <a:off x="7550697" y="1073093"/>
            <a:ext cx="1325500" cy="977823"/>
            <a:chOff x="7550697" y="1073093"/>
            <a:chExt cx="1325500" cy="97782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336B8E5-76F2-417B-9AA0-CE0537E0C827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0C7AE8CA-2C2A-4A89-9886-74FF402789E1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4A1B081C-5134-40E9-B46F-87D29AC857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AC58E6E6-4E76-4FDA-904B-6375BD99B4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132D79D-B3BB-45B0-AE9F-CEF802E462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51EB8E44-AECD-4B7B-96CB-7D9B77DE56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8966C843-1C83-4E21-BEC0-3EFD233A5E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753EDEE2-B04F-4E8A-A7A8-C31BC1DE6C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AB52EDA9-93C6-4DD9-92FC-8685789D50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7FD267FB-66C7-4CA0-A238-3AFEE7737B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A21EF86-E97F-44ED-A336-8337E92A06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3F9FCE28-FCCF-4964-8523-CC9609E9DA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0E71D9A-30CE-4E40-8BDF-642D5D228D5C}"/>
              </a:ext>
            </a:extLst>
          </p:cNvPr>
          <p:cNvGrpSpPr/>
          <p:nvPr/>
        </p:nvGrpSpPr>
        <p:grpSpPr>
          <a:xfrm>
            <a:off x="2465938" y="2975689"/>
            <a:ext cx="692968" cy="511203"/>
            <a:chOff x="7550697" y="1073093"/>
            <a:chExt cx="1325500" cy="977823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96192AE-378A-47DF-9F5D-F8D27BAA8DCB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C457FD1-3487-4649-8A23-ABCD4578C0B7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13E8B039-7A9C-4892-BFF7-0F3ECB53AD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D716FFCB-E21E-4E51-A66F-7706A26F3A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F7D3BE46-F964-441D-9D55-0576C3EF48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C45FBA38-55CB-4362-924C-2B48B67550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40173C63-653E-4A0D-8F26-825288B634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A6EDACBA-7116-4BAF-8535-440C0DB96F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5C8A8D41-BBC1-4898-920A-E5E041CAEE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29D80AE0-CD04-4980-B767-CF3AF250D0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906E1DB2-E8DB-45E7-B780-1B045DEADB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F359D5D3-641A-45C9-8A37-885FBE4FE7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BDEE38C-8083-48C7-B35E-3E025DDD2D3F}"/>
              </a:ext>
            </a:extLst>
          </p:cNvPr>
          <p:cNvCxnSpPr/>
          <p:nvPr/>
        </p:nvCxnSpPr>
        <p:spPr>
          <a:xfrm>
            <a:off x="2858795" y="1008199"/>
            <a:ext cx="82044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5837A5E-3847-46BA-AC2F-AD30B9572094}"/>
              </a:ext>
            </a:extLst>
          </p:cNvPr>
          <p:cNvCxnSpPr>
            <a:cxnSpLocks/>
          </p:cNvCxnSpPr>
          <p:nvPr/>
        </p:nvCxnSpPr>
        <p:spPr>
          <a:xfrm>
            <a:off x="2487918" y="2725429"/>
            <a:ext cx="2788357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7C742F5-4FA8-40C0-B9C3-57450BF0D54C}"/>
              </a:ext>
            </a:extLst>
          </p:cNvPr>
          <p:cNvGrpSpPr/>
          <p:nvPr/>
        </p:nvGrpSpPr>
        <p:grpSpPr>
          <a:xfrm>
            <a:off x="3022909" y="2975689"/>
            <a:ext cx="692968" cy="511203"/>
            <a:chOff x="7550697" y="1073093"/>
            <a:chExt cx="1325500" cy="977823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B64523E0-1904-4E83-9914-02DF9B78809A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5BBCFF97-0471-48BB-8922-31A833C7B9A1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F9B7CD6B-1D0D-4C04-871F-FCDE870DC7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30CD7839-9FEB-47A3-9347-F39EC5A43E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425F5B4C-F69B-46E8-A9FD-D8193C1C06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E704B662-52C9-45DF-9950-844AAEB139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AE4CBCB2-6F39-4766-A573-0C0D6347ED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2EEB04F5-ACE3-4009-8CCF-E0F18F0B45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428FB97B-39C6-4308-A5A6-75D84205C6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5E6D50E9-87C6-4E4E-B47B-624DFDE868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C24BCAA2-AD41-4FF6-B5E1-A165FCF7A3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62" name="Picture 61">
                <a:extLst>
                  <a:ext uri="{FF2B5EF4-FFF2-40B4-BE49-F238E27FC236}">
                    <a16:creationId xmlns:a16="http://schemas.microsoft.com/office/drawing/2014/main" id="{980118EC-950E-40A1-A99C-5BB3A8F67D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FF4CE45-E450-4F84-8B4C-4644DC1D2D7C}"/>
              </a:ext>
            </a:extLst>
          </p:cNvPr>
          <p:cNvGrpSpPr/>
          <p:nvPr/>
        </p:nvGrpSpPr>
        <p:grpSpPr>
          <a:xfrm>
            <a:off x="4696807" y="2975689"/>
            <a:ext cx="692968" cy="511203"/>
            <a:chOff x="7550697" y="1073093"/>
            <a:chExt cx="1325500" cy="977823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15341EE-3B17-4432-AF87-169BE007716B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E3E17CDB-AAEF-4EA5-BF5E-8649F16E7DA5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66" name="Picture 65">
                <a:extLst>
                  <a:ext uri="{FF2B5EF4-FFF2-40B4-BE49-F238E27FC236}">
                    <a16:creationId xmlns:a16="http://schemas.microsoft.com/office/drawing/2014/main" id="{BF62AD3E-117D-467E-B879-5339CDCB558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7097678A-A8D7-469D-A9F9-A490A0067A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1F7EFF83-368B-4627-AD06-91D16F3A25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A2F33569-4703-497E-A056-00CEC3EC27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50456B7C-2383-4471-B698-8BECC4EF52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EA251169-D794-4608-AFDB-F5128E07FA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61CA4835-8B17-41F8-8DF5-C51F9880B2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9369E960-7E33-4BB3-9BBD-2A3A4B8BA4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6B0CBAC5-0292-4868-BE55-8A4847593B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8FB07A1B-EB1F-49CD-8A46-16DD7F0B65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6BF8AAEB-29C7-42B3-A007-086385A3F6BC}"/>
              </a:ext>
            </a:extLst>
          </p:cNvPr>
          <p:cNvGrpSpPr/>
          <p:nvPr/>
        </p:nvGrpSpPr>
        <p:grpSpPr>
          <a:xfrm>
            <a:off x="3581416" y="2975689"/>
            <a:ext cx="692968" cy="511203"/>
            <a:chOff x="7550697" y="1073093"/>
            <a:chExt cx="1325500" cy="977823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1AFA48FC-A58B-4243-9364-0378E6356546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EC3E3198-1F5B-430A-9034-4126128DEDFD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79" name="Picture 78">
                <a:extLst>
                  <a:ext uri="{FF2B5EF4-FFF2-40B4-BE49-F238E27FC236}">
                    <a16:creationId xmlns:a16="http://schemas.microsoft.com/office/drawing/2014/main" id="{B4001F67-B093-4D64-AA4D-F401F7B49F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2E2BFE37-7AF7-4917-BA83-2D04426D2E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81" name="Picture 80">
                <a:extLst>
                  <a:ext uri="{FF2B5EF4-FFF2-40B4-BE49-F238E27FC236}">
                    <a16:creationId xmlns:a16="http://schemas.microsoft.com/office/drawing/2014/main" id="{5829D516-E456-4C49-912E-1D5A1789EF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812B7FE4-F2D5-46DA-BC40-BD31716933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83" name="Picture 82">
                <a:extLst>
                  <a:ext uri="{FF2B5EF4-FFF2-40B4-BE49-F238E27FC236}">
                    <a16:creationId xmlns:a16="http://schemas.microsoft.com/office/drawing/2014/main" id="{4CB315DA-4969-4966-9CBF-92EE82DD97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84" name="Picture 83">
                <a:extLst>
                  <a:ext uri="{FF2B5EF4-FFF2-40B4-BE49-F238E27FC236}">
                    <a16:creationId xmlns:a16="http://schemas.microsoft.com/office/drawing/2014/main" id="{1F7FC800-37ED-4BAB-BD2B-8127DFC567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5F4324DC-8055-471E-8555-F2973EE6BD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86" name="Picture 85">
                <a:extLst>
                  <a:ext uri="{FF2B5EF4-FFF2-40B4-BE49-F238E27FC236}">
                    <a16:creationId xmlns:a16="http://schemas.microsoft.com/office/drawing/2014/main" id="{F2CE9807-BE9A-409F-96CC-DBA5733074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87" name="Picture 86">
                <a:extLst>
                  <a:ext uri="{FF2B5EF4-FFF2-40B4-BE49-F238E27FC236}">
                    <a16:creationId xmlns:a16="http://schemas.microsoft.com/office/drawing/2014/main" id="{135CC880-09BA-4FEE-9D7B-7409C2A256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88" name="Picture 87">
                <a:extLst>
                  <a:ext uri="{FF2B5EF4-FFF2-40B4-BE49-F238E27FC236}">
                    <a16:creationId xmlns:a16="http://schemas.microsoft.com/office/drawing/2014/main" id="{886AEF32-9329-460E-9261-1404FB5A94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CED7F966-4981-4C0B-8640-28699BF6A191}"/>
              </a:ext>
            </a:extLst>
          </p:cNvPr>
          <p:cNvGrpSpPr/>
          <p:nvPr/>
        </p:nvGrpSpPr>
        <p:grpSpPr>
          <a:xfrm>
            <a:off x="4139373" y="2975689"/>
            <a:ext cx="692968" cy="511203"/>
            <a:chOff x="7550697" y="1073093"/>
            <a:chExt cx="1325500" cy="977823"/>
          </a:xfrm>
        </p:grpSpPr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9A64651B-AC28-476C-9356-27ECB6173BA4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2ABD3C4E-1484-4A44-BEED-FCD7F6354A50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BDA964CE-F431-4656-9191-FB85018DC6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93" name="Picture 92">
                <a:extLst>
                  <a:ext uri="{FF2B5EF4-FFF2-40B4-BE49-F238E27FC236}">
                    <a16:creationId xmlns:a16="http://schemas.microsoft.com/office/drawing/2014/main" id="{AC58A10B-CC75-4BFD-BC08-422F2B3BF3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94" name="Picture 93">
                <a:extLst>
                  <a:ext uri="{FF2B5EF4-FFF2-40B4-BE49-F238E27FC236}">
                    <a16:creationId xmlns:a16="http://schemas.microsoft.com/office/drawing/2014/main" id="{514F2127-FBAA-4883-A394-8F03DEF6F0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95" name="Picture 94">
                <a:extLst>
                  <a:ext uri="{FF2B5EF4-FFF2-40B4-BE49-F238E27FC236}">
                    <a16:creationId xmlns:a16="http://schemas.microsoft.com/office/drawing/2014/main" id="{181138C0-449E-4379-8C6F-896D8C02C6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96" name="Picture 95">
                <a:extLst>
                  <a:ext uri="{FF2B5EF4-FFF2-40B4-BE49-F238E27FC236}">
                    <a16:creationId xmlns:a16="http://schemas.microsoft.com/office/drawing/2014/main" id="{4AEE3AA8-244A-4020-A1BF-A8CFC695BD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97" name="Picture 96">
                <a:extLst>
                  <a:ext uri="{FF2B5EF4-FFF2-40B4-BE49-F238E27FC236}">
                    <a16:creationId xmlns:a16="http://schemas.microsoft.com/office/drawing/2014/main" id="{571B5F28-A019-480E-87D2-254E45EF95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98" name="Picture 97">
                <a:extLst>
                  <a:ext uri="{FF2B5EF4-FFF2-40B4-BE49-F238E27FC236}">
                    <a16:creationId xmlns:a16="http://schemas.microsoft.com/office/drawing/2014/main" id="{8C626A88-8AF2-45E8-A8A8-C139F8AB0F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99" name="Picture 98">
                <a:extLst>
                  <a:ext uri="{FF2B5EF4-FFF2-40B4-BE49-F238E27FC236}">
                    <a16:creationId xmlns:a16="http://schemas.microsoft.com/office/drawing/2014/main" id="{EF2E8610-CFD5-40E1-A424-E8613654D6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00" name="Picture 99">
                <a:extLst>
                  <a:ext uri="{FF2B5EF4-FFF2-40B4-BE49-F238E27FC236}">
                    <a16:creationId xmlns:a16="http://schemas.microsoft.com/office/drawing/2014/main" id="{A4821670-B882-4C64-A347-01BA0A55C3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01" name="Picture 100">
                <a:extLst>
                  <a:ext uri="{FF2B5EF4-FFF2-40B4-BE49-F238E27FC236}">
                    <a16:creationId xmlns:a16="http://schemas.microsoft.com/office/drawing/2014/main" id="{F524521D-6FB3-4529-AC5D-21354904C8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DAE062AC-58A3-4AD2-827C-A61B1FDBC273}"/>
              </a:ext>
            </a:extLst>
          </p:cNvPr>
          <p:cNvGrpSpPr/>
          <p:nvPr/>
        </p:nvGrpSpPr>
        <p:grpSpPr>
          <a:xfrm>
            <a:off x="2465938" y="3479415"/>
            <a:ext cx="692968" cy="511203"/>
            <a:chOff x="7550697" y="1073093"/>
            <a:chExt cx="1325500" cy="977823"/>
          </a:xfrm>
        </p:grpSpPr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CD2B5C64-52DE-47BA-BF34-19A8D7C991B9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700329ED-09AA-4D6F-9719-46CB483F8F68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105" name="Picture 104">
                <a:extLst>
                  <a:ext uri="{FF2B5EF4-FFF2-40B4-BE49-F238E27FC236}">
                    <a16:creationId xmlns:a16="http://schemas.microsoft.com/office/drawing/2014/main" id="{514DB3B7-7434-4C7A-A202-4352F7A0503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06" name="Picture 105">
                <a:extLst>
                  <a:ext uri="{FF2B5EF4-FFF2-40B4-BE49-F238E27FC236}">
                    <a16:creationId xmlns:a16="http://schemas.microsoft.com/office/drawing/2014/main" id="{76DE28B8-7226-43E9-9664-35588E649B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009F8DBA-B693-44B2-B3D7-018C5D847B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08" name="Picture 107">
                <a:extLst>
                  <a:ext uri="{FF2B5EF4-FFF2-40B4-BE49-F238E27FC236}">
                    <a16:creationId xmlns:a16="http://schemas.microsoft.com/office/drawing/2014/main" id="{0DECFE82-8E5C-4310-B923-FF995401CF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09" name="Picture 108">
                <a:extLst>
                  <a:ext uri="{FF2B5EF4-FFF2-40B4-BE49-F238E27FC236}">
                    <a16:creationId xmlns:a16="http://schemas.microsoft.com/office/drawing/2014/main" id="{EC57686C-A6DA-44EF-BBB4-B9DD5A1EFE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10" name="Picture 109">
                <a:extLst>
                  <a:ext uri="{FF2B5EF4-FFF2-40B4-BE49-F238E27FC236}">
                    <a16:creationId xmlns:a16="http://schemas.microsoft.com/office/drawing/2014/main" id="{FE9AB2C8-D4CF-46C1-8159-E5EA9B77FF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11" name="Picture 110">
                <a:extLst>
                  <a:ext uri="{FF2B5EF4-FFF2-40B4-BE49-F238E27FC236}">
                    <a16:creationId xmlns:a16="http://schemas.microsoft.com/office/drawing/2014/main" id="{86A56F6E-0328-4ECB-80EB-5F0D691856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12" name="Picture 111">
                <a:extLst>
                  <a:ext uri="{FF2B5EF4-FFF2-40B4-BE49-F238E27FC236}">
                    <a16:creationId xmlns:a16="http://schemas.microsoft.com/office/drawing/2014/main" id="{87EEDC39-18A9-4394-84B7-E5056B7585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13" name="Picture 112">
                <a:extLst>
                  <a:ext uri="{FF2B5EF4-FFF2-40B4-BE49-F238E27FC236}">
                    <a16:creationId xmlns:a16="http://schemas.microsoft.com/office/drawing/2014/main" id="{1D28C5B3-9101-4073-8BD2-E5A1DC7E22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14" name="Picture 113">
                <a:extLst>
                  <a:ext uri="{FF2B5EF4-FFF2-40B4-BE49-F238E27FC236}">
                    <a16:creationId xmlns:a16="http://schemas.microsoft.com/office/drawing/2014/main" id="{D2DD7827-FF02-4EBD-94B3-007432BE4C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89E9F6D0-6D1A-496D-BB61-97781D1DA094}"/>
              </a:ext>
            </a:extLst>
          </p:cNvPr>
          <p:cNvGrpSpPr/>
          <p:nvPr/>
        </p:nvGrpSpPr>
        <p:grpSpPr>
          <a:xfrm>
            <a:off x="3022909" y="3479415"/>
            <a:ext cx="692968" cy="511203"/>
            <a:chOff x="7550697" y="1073093"/>
            <a:chExt cx="1325500" cy="977823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D4F5258B-2DD2-4353-AA4A-C6F28E708249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11AE63D3-CEBF-4162-A6DF-C9E3F13785A9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119" name="Picture 118">
                <a:extLst>
                  <a:ext uri="{FF2B5EF4-FFF2-40B4-BE49-F238E27FC236}">
                    <a16:creationId xmlns:a16="http://schemas.microsoft.com/office/drawing/2014/main" id="{B3F560C0-733D-436A-93D0-AC60A0C466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20" name="Picture 119">
                <a:extLst>
                  <a:ext uri="{FF2B5EF4-FFF2-40B4-BE49-F238E27FC236}">
                    <a16:creationId xmlns:a16="http://schemas.microsoft.com/office/drawing/2014/main" id="{F586302D-0C36-4730-AA65-E941F963B7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21" name="Picture 120">
                <a:extLst>
                  <a:ext uri="{FF2B5EF4-FFF2-40B4-BE49-F238E27FC236}">
                    <a16:creationId xmlns:a16="http://schemas.microsoft.com/office/drawing/2014/main" id="{BE9BA962-D39B-4D8B-A512-9ABDA877DB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22" name="Picture 121">
                <a:extLst>
                  <a:ext uri="{FF2B5EF4-FFF2-40B4-BE49-F238E27FC236}">
                    <a16:creationId xmlns:a16="http://schemas.microsoft.com/office/drawing/2014/main" id="{5A49804B-D0DF-45F9-8890-8DF401099D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23" name="Picture 122">
                <a:extLst>
                  <a:ext uri="{FF2B5EF4-FFF2-40B4-BE49-F238E27FC236}">
                    <a16:creationId xmlns:a16="http://schemas.microsoft.com/office/drawing/2014/main" id="{1086D290-5B9F-4AB6-B40F-9176A2FA88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24" name="Picture 123">
                <a:extLst>
                  <a:ext uri="{FF2B5EF4-FFF2-40B4-BE49-F238E27FC236}">
                    <a16:creationId xmlns:a16="http://schemas.microsoft.com/office/drawing/2014/main" id="{B80CC519-6F74-45F3-8119-ACC5277C5E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25" name="Picture 124">
                <a:extLst>
                  <a:ext uri="{FF2B5EF4-FFF2-40B4-BE49-F238E27FC236}">
                    <a16:creationId xmlns:a16="http://schemas.microsoft.com/office/drawing/2014/main" id="{66C1E0A2-E5FE-4455-9116-0E77E4E6EA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26" name="Picture 125">
                <a:extLst>
                  <a:ext uri="{FF2B5EF4-FFF2-40B4-BE49-F238E27FC236}">
                    <a16:creationId xmlns:a16="http://schemas.microsoft.com/office/drawing/2014/main" id="{1D1D7095-C3ED-4C89-B483-72BB599F12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27" name="Picture 126">
                <a:extLst>
                  <a:ext uri="{FF2B5EF4-FFF2-40B4-BE49-F238E27FC236}">
                    <a16:creationId xmlns:a16="http://schemas.microsoft.com/office/drawing/2014/main" id="{6B1429F6-3CB0-4B62-A61A-57F710711A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28" name="Picture 127">
                <a:extLst>
                  <a:ext uri="{FF2B5EF4-FFF2-40B4-BE49-F238E27FC236}">
                    <a16:creationId xmlns:a16="http://schemas.microsoft.com/office/drawing/2014/main" id="{CA6C660D-62E1-4341-9BFC-668066D61D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DAA9C50D-1376-4FDB-B431-619221F52204}"/>
              </a:ext>
            </a:extLst>
          </p:cNvPr>
          <p:cNvGrpSpPr/>
          <p:nvPr/>
        </p:nvGrpSpPr>
        <p:grpSpPr>
          <a:xfrm>
            <a:off x="3581416" y="3479415"/>
            <a:ext cx="692968" cy="511203"/>
            <a:chOff x="7550697" y="1073093"/>
            <a:chExt cx="1325500" cy="977823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9AE0914B-84CA-4DA3-BCE0-19EF3619533A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0B58A68B-8CE1-4B88-9CA3-E5FACEF28B3D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132" name="Picture 131">
                <a:extLst>
                  <a:ext uri="{FF2B5EF4-FFF2-40B4-BE49-F238E27FC236}">
                    <a16:creationId xmlns:a16="http://schemas.microsoft.com/office/drawing/2014/main" id="{615242C0-582F-4C74-963D-53A3A85F2B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33" name="Picture 132">
                <a:extLst>
                  <a:ext uri="{FF2B5EF4-FFF2-40B4-BE49-F238E27FC236}">
                    <a16:creationId xmlns:a16="http://schemas.microsoft.com/office/drawing/2014/main" id="{2DA90F22-6C44-4C35-AC6E-5DAA63B542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34" name="Picture 133">
                <a:extLst>
                  <a:ext uri="{FF2B5EF4-FFF2-40B4-BE49-F238E27FC236}">
                    <a16:creationId xmlns:a16="http://schemas.microsoft.com/office/drawing/2014/main" id="{F08D1F58-BEE4-477E-80BD-671ADB0AC2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35" name="Picture 134">
                <a:extLst>
                  <a:ext uri="{FF2B5EF4-FFF2-40B4-BE49-F238E27FC236}">
                    <a16:creationId xmlns:a16="http://schemas.microsoft.com/office/drawing/2014/main" id="{80A65939-E4FB-4C1B-8948-0EFA6424CE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36" name="Picture 135">
                <a:extLst>
                  <a:ext uri="{FF2B5EF4-FFF2-40B4-BE49-F238E27FC236}">
                    <a16:creationId xmlns:a16="http://schemas.microsoft.com/office/drawing/2014/main" id="{3080BDDB-C73C-4210-BC0F-A3ACA01EE6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37" name="Picture 136">
                <a:extLst>
                  <a:ext uri="{FF2B5EF4-FFF2-40B4-BE49-F238E27FC236}">
                    <a16:creationId xmlns:a16="http://schemas.microsoft.com/office/drawing/2014/main" id="{C86BBC6C-A2BF-4D3A-9412-C1EFC4CC46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38" name="Picture 137">
                <a:extLst>
                  <a:ext uri="{FF2B5EF4-FFF2-40B4-BE49-F238E27FC236}">
                    <a16:creationId xmlns:a16="http://schemas.microsoft.com/office/drawing/2014/main" id="{9179BAF5-E38D-4533-98FD-1B36394451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39" name="Picture 138">
                <a:extLst>
                  <a:ext uri="{FF2B5EF4-FFF2-40B4-BE49-F238E27FC236}">
                    <a16:creationId xmlns:a16="http://schemas.microsoft.com/office/drawing/2014/main" id="{412C5D61-ACA0-4E57-A381-EB4F7EFFBD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40" name="Picture 139">
                <a:extLst>
                  <a:ext uri="{FF2B5EF4-FFF2-40B4-BE49-F238E27FC236}">
                    <a16:creationId xmlns:a16="http://schemas.microsoft.com/office/drawing/2014/main" id="{D3A870DE-0DE7-4F57-A756-7F64B0C92A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41" name="Picture 140">
                <a:extLst>
                  <a:ext uri="{FF2B5EF4-FFF2-40B4-BE49-F238E27FC236}">
                    <a16:creationId xmlns:a16="http://schemas.microsoft.com/office/drawing/2014/main" id="{4BA83D15-32B9-4C3A-802E-352B819DCA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34CA1771-6D6C-4C07-B0B9-84B1E8870B47}"/>
              </a:ext>
            </a:extLst>
          </p:cNvPr>
          <p:cNvGrpSpPr/>
          <p:nvPr/>
        </p:nvGrpSpPr>
        <p:grpSpPr>
          <a:xfrm>
            <a:off x="4139373" y="3479415"/>
            <a:ext cx="692968" cy="511203"/>
            <a:chOff x="7550697" y="1073093"/>
            <a:chExt cx="1325500" cy="977823"/>
          </a:xfrm>
        </p:grpSpPr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7A07768E-7CAD-44A1-92F6-367F2789E966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A9EC5A68-42CD-464F-945A-27E50490ACE7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145" name="Picture 144">
                <a:extLst>
                  <a:ext uri="{FF2B5EF4-FFF2-40B4-BE49-F238E27FC236}">
                    <a16:creationId xmlns:a16="http://schemas.microsoft.com/office/drawing/2014/main" id="{71EBD9D4-D5E2-44EB-A5A0-0C9C4B3FAF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46" name="Picture 145">
                <a:extLst>
                  <a:ext uri="{FF2B5EF4-FFF2-40B4-BE49-F238E27FC236}">
                    <a16:creationId xmlns:a16="http://schemas.microsoft.com/office/drawing/2014/main" id="{F136D8D8-6C63-4BCF-87D9-8F3509ABC1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47" name="Picture 146">
                <a:extLst>
                  <a:ext uri="{FF2B5EF4-FFF2-40B4-BE49-F238E27FC236}">
                    <a16:creationId xmlns:a16="http://schemas.microsoft.com/office/drawing/2014/main" id="{11CBBAF6-C374-4C7B-BED0-5625847A58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48" name="Picture 147">
                <a:extLst>
                  <a:ext uri="{FF2B5EF4-FFF2-40B4-BE49-F238E27FC236}">
                    <a16:creationId xmlns:a16="http://schemas.microsoft.com/office/drawing/2014/main" id="{1AEA362F-2631-4769-8DE2-85E6845A5F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49" name="Picture 148">
                <a:extLst>
                  <a:ext uri="{FF2B5EF4-FFF2-40B4-BE49-F238E27FC236}">
                    <a16:creationId xmlns:a16="http://schemas.microsoft.com/office/drawing/2014/main" id="{4C707462-6029-48C7-B75C-B77704A7BC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50" name="Picture 149">
                <a:extLst>
                  <a:ext uri="{FF2B5EF4-FFF2-40B4-BE49-F238E27FC236}">
                    <a16:creationId xmlns:a16="http://schemas.microsoft.com/office/drawing/2014/main" id="{4BE47482-8479-4046-AE89-FB4C8C2227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51" name="Picture 150">
                <a:extLst>
                  <a:ext uri="{FF2B5EF4-FFF2-40B4-BE49-F238E27FC236}">
                    <a16:creationId xmlns:a16="http://schemas.microsoft.com/office/drawing/2014/main" id="{2979F20B-52CC-4588-BF13-BF4A5AC8AA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52" name="Picture 151">
                <a:extLst>
                  <a:ext uri="{FF2B5EF4-FFF2-40B4-BE49-F238E27FC236}">
                    <a16:creationId xmlns:a16="http://schemas.microsoft.com/office/drawing/2014/main" id="{78F8EC86-0C0F-4338-97B5-FF348EBE47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53" name="Picture 152">
                <a:extLst>
                  <a:ext uri="{FF2B5EF4-FFF2-40B4-BE49-F238E27FC236}">
                    <a16:creationId xmlns:a16="http://schemas.microsoft.com/office/drawing/2014/main" id="{59E0F72E-7921-400F-921E-0865239DFA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54" name="Picture 153">
                <a:extLst>
                  <a:ext uri="{FF2B5EF4-FFF2-40B4-BE49-F238E27FC236}">
                    <a16:creationId xmlns:a16="http://schemas.microsoft.com/office/drawing/2014/main" id="{99404590-646A-4BE9-82D4-7A90B36485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8FB78A8D-2846-4DB5-BC19-3D406B2533D7}"/>
              </a:ext>
            </a:extLst>
          </p:cNvPr>
          <p:cNvGrpSpPr/>
          <p:nvPr/>
        </p:nvGrpSpPr>
        <p:grpSpPr>
          <a:xfrm>
            <a:off x="4696807" y="3479415"/>
            <a:ext cx="692968" cy="511203"/>
            <a:chOff x="7550697" y="1073093"/>
            <a:chExt cx="1325500" cy="977823"/>
          </a:xfrm>
        </p:grpSpPr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92F4C1AE-0753-4481-B21B-DDC1F86DFD5E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1878B23A-2695-46EA-B6F8-B2A51C7236C7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158" name="Picture 157">
                <a:extLst>
                  <a:ext uri="{FF2B5EF4-FFF2-40B4-BE49-F238E27FC236}">
                    <a16:creationId xmlns:a16="http://schemas.microsoft.com/office/drawing/2014/main" id="{60810EA2-EA61-4D67-9A7A-93C7F13CFB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59" name="Picture 158">
                <a:extLst>
                  <a:ext uri="{FF2B5EF4-FFF2-40B4-BE49-F238E27FC236}">
                    <a16:creationId xmlns:a16="http://schemas.microsoft.com/office/drawing/2014/main" id="{0455D173-F058-40D5-BF96-AC55EAC74B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60" name="Picture 159">
                <a:extLst>
                  <a:ext uri="{FF2B5EF4-FFF2-40B4-BE49-F238E27FC236}">
                    <a16:creationId xmlns:a16="http://schemas.microsoft.com/office/drawing/2014/main" id="{7944F3B4-8251-4696-81A7-5D5CC720FB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61" name="Picture 160">
                <a:extLst>
                  <a:ext uri="{FF2B5EF4-FFF2-40B4-BE49-F238E27FC236}">
                    <a16:creationId xmlns:a16="http://schemas.microsoft.com/office/drawing/2014/main" id="{B2C6BBEB-E147-4F0B-99F7-034A17B9C7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62" name="Picture 161">
                <a:extLst>
                  <a:ext uri="{FF2B5EF4-FFF2-40B4-BE49-F238E27FC236}">
                    <a16:creationId xmlns:a16="http://schemas.microsoft.com/office/drawing/2014/main" id="{A4B20D6E-9C4D-48B4-AC97-D4096C9D70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63" name="Picture 162">
                <a:extLst>
                  <a:ext uri="{FF2B5EF4-FFF2-40B4-BE49-F238E27FC236}">
                    <a16:creationId xmlns:a16="http://schemas.microsoft.com/office/drawing/2014/main" id="{DF695775-D3CD-41BC-974F-E2C77BE1F4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9FEA9287-013A-4CBB-BBAE-D53FC42E28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F323E47A-693A-408B-BD2F-F795BFECBF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66" name="Picture 165">
                <a:extLst>
                  <a:ext uri="{FF2B5EF4-FFF2-40B4-BE49-F238E27FC236}">
                    <a16:creationId xmlns:a16="http://schemas.microsoft.com/office/drawing/2014/main" id="{97776638-63CD-4403-820B-A861DDAC3D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67" name="Picture 166">
                <a:extLst>
                  <a:ext uri="{FF2B5EF4-FFF2-40B4-BE49-F238E27FC236}">
                    <a16:creationId xmlns:a16="http://schemas.microsoft.com/office/drawing/2014/main" id="{7F30CCF2-873D-4CB9-8017-7AFB4236B4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8DAEC430-1428-437E-8B89-AD8B33834EEA}"/>
              </a:ext>
            </a:extLst>
          </p:cNvPr>
          <p:cNvGrpSpPr/>
          <p:nvPr/>
        </p:nvGrpSpPr>
        <p:grpSpPr>
          <a:xfrm>
            <a:off x="2465938" y="3984875"/>
            <a:ext cx="692968" cy="511203"/>
            <a:chOff x="7550697" y="1073093"/>
            <a:chExt cx="1325500" cy="977823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8206BECE-0EE3-4CC2-A4DF-6795A5C2BA55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C45971FB-94AB-492E-9DBE-E1937D7F260A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171" name="Picture 170">
                <a:extLst>
                  <a:ext uri="{FF2B5EF4-FFF2-40B4-BE49-F238E27FC236}">
                    <a16:creationId xmlns:a16="http://schemas.microsoft.com/office/drawing/2014/main" id="{A518184D-2BA8-4F01-BEF7-F48AFE3353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72" name="Picture 171">
                <a:extLst>
                  <a:ext uri="{FF2B5EF4-FFF2-40B4-BE49-F238E27FC236}">
                    <a16:creationId xmlns:a16="http://schemas.microsoft.com/office/drawing/2014/main" id="{026E24B2-4EC6-4626-9B70-63006DA0D8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73" name="Picture 172">
                <a:extLst>
                  <a:ext uri="{FF2B5EF4-FFF2-40B4-BE49-F238E27FC236}">
                    <a16:creationId xmlns:a16="http://schemas.microsoft.com/office/drawing/2014/main" id="{BF59BAEA-7264-4A43-BD55-3392C89B93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74" name="Picture 173">
                <a:extLst>
                  <a:ext uri="{FF2B5EF4-FFF2-40B4-BE49-F238E27FC236}">
                    <a16:creationId xmlns:a16="http://schemas.microsoft.com/office/drawing/2014/main" id="{24F885DC-DC8C-4422-B64B-D80A665ADB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75" name="Picture 174">
                <a:extLst>
                  <a:ext uri="{FF2B5EF4-FFF2-40B4-BE49-F238E27FC236}">
                    <a16:creationId xmlns:a16="http://schemas.microsoft.com/office/drawing/2014/main" id="{5B46AE7E-0225-4F48-B8AF-46A1E34E77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76" name="Picture 175">
                <a:extLst>
                  <a:ext uri="{FF2B5EF4-FFF2-40B4-BE49-F238E27FC236}">
                    <a16:creationId xmlns:a16="http://schemas.microsoft.com/office/drawing/2014/main" id="{E29A03AD-8325-4863-8C64-780A62C101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77" name="Picture 176">
                <a:extLst>
                  <a:ext uri="{FF2B5EF4-FFF2-40B4-BE49-F238E27FC236}">
                    <a16:creationId xmlns:a16="http://schemas.microsoft.com/office/drawing/2014/main" id="{7023D7DE-02A0-4DE5-84A2-F0337711519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78" name="Picture 177">
                <a:extLst>
                  <a:ext uri="{FF2B5EF4-FFF2-40B4-BE49-F238E27FC236}">
                    <a16:creationId xmlns:a16="http://schemas.microsoft.com/office/drawing/2014/main" id="{0CC43CAB-6608-44A5-9352-62201A65EB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79" name="Picture 178">
                <a:extLst>
                  <a:ext uri="{FF2B5EF4-FFF2-40B4-BE49-F238E27FC236}">
                    <a16:creationId xmlns:a16="http://schemas.microsoft.com/office/drawing/2014/main" id="{EC150AD9-A277-40EB-A6FF-BDD564AF90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80" name="Picture 179">
                <a:extLst>
                  <a:ext uri="{FF2B5EF4-FFF2-40B4-BE49-F238E27FC236}">
                    <a16:creationId xmlns:a16="http://schemas.microsoft.com/office/drawing/2014/main" id="{E30FACEF-60EC-4A83-919E-0442FAF469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457307C6-48A9-4722-A7D4-8CE84F6A419D}"/>
              </a:ext>
            </a:extLst>
          </p:cNvPr>
          <p:cNvGrpSpPr/>
          <p:nvPr/>
        </p:nvGrpSpPr>
        <p:grpSpPr>
          <a:xfrm>
            <a:off x="3022909" y="3984875"/>
            <a:ext cx="692968" cy="511203"/>
            <a:chOff x="7550697" y="1073093"/>
            <a:chExt cx="1325500" cy="977823"/>
          </a:xfrm>
        </p:grpSpPr>
        <p:sp>
          <p:nvSpPr>
            <p:cNvPr id="183" name="Rectangle 182">
              <a:extLst>
                <a:ext uri="{FF2B5EF4-FFF2-40B4-BE49-F238E27FC236}">
                  <a16:creationId xmlns:a16="http://schemas.microsoft.com/office/drawing/2014/main" id="{062CEACD-F49A-48F2-9E39-47ECAEBA4EEF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CF90207F-A444-4400-948E-4D110945B196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185" name="Picture 184">
                <a:extLst>
                  <a:ext uri="{FF2B5EF4-FFF2-40B4-BE49-F238E27FC236}">
                    <a16:creationId xmlns:a16="http://schemas.microsoft.com/office/drawing/2014/main" id="{C394833A-9170-438F-8CE6-BF1E2660AEE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86" name="Picture 185">
                <a:extLst>
                  <a:ext uri="{FF2B5EF4-FFF2-40B4-BE49-F238E27FC236}">
                    <a16:creationId xmlns:a16="http://schemas.microsoft.com/office/drawing/2014/main" id="{144C9E6F-DCC0-490F-B0C1-AD611A56F1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87" name="Picture 186">
                <a:extLst>
                  <a:ext uri="{FF2B5EF4-FFF2-40B4-BE49-F238E27FC236}">
                    <a16:creationId xmlns:a16="http://schemas.microsoft.com/office/drawing/2014/main" id="{B18E8C2A-9267-4004-87A1-D67D340EBD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88" name="Picture 187">
                <a:extLst>
                  <a:ext uri="{FF2B5EF4-FFF2-40B4-BE49-F238E27FC236}">
                    <a16:creationId xmlns:a16="http://schemas.microsoft.com/office/drawing/2014/main" id="{40785A16-942D-4895-8275-860A1A2C59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89" name="Picture 188">
                <a:extLst>
                  <a:ext uri="{FF2B5EF4-FFF2-40B4-BE49-F238E27FC236}">
                    <a16:creationId xmlns:a16="http://schemas.microsoft.com/office/drawing/2014/main" id="{C684033E-C390-4483-BCD2-CF418C1FB7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90" name="Picture 189">
                <a:extLst>
                  <a:ext uri="{FF2B5EF4-FFF2-40B4-BE49-F238E27FC236}">
                    <a16:creationId xmlns:a16="http://schemas.microsoft.com/office/drawing/2014/main" id="{07986611-3A7A-48D9-9BC8-CB60657BAF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91" name="Picture 190">
                <a:extLst>
                  <a:ext uri="{FF2B5EF4-FFF2-40B4-BE49-F238E27FC236}">
                    <a16:creationId xmlns:a16="http://schemas.microsoft.com/office/drawing/2014/main" id="{43258870-23AC-4936-A7CB-69DDDDD05E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92" name="Picture 191">
                <a:extLst>
                  <a:ext uri="{FF2B5EF4-FFF2-40B4-BE49-F238E27FC236}">
                    <a16:creationId xmlns:a16="http://schemas.microsoft.com/office/drawing/2014/main" id="{0A0A7EDD-F83A-4180-9A3E-38E45BF3B7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93" name="Picture 192">
                <a:extLst>
                  <a:ext uri="{FF2B5EF4-FFF2-40B4-BE49-F238E27FC236}">
                    <a16:creationId xmlns:a16="http://schemas.microsoft.com/office/drawing/2014/main" id="{4C6E74E9-004F-4CCB-B661-8B6FFD0443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94" name="Picture 193">
                <a:extLst>
                  <a:ext uri="{FF2B5EF4-FFF2-40B4-BE49-F238E27FC236}">
                    <a16:creationId xmlns:a16="http://schemas.microsoft.com/office/drawing/2014/main" id="{3943F54C-504E-4080-BDA1-FC183C14F2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0ACF0C05-7F34-45DC-9FFF-9F0B6A6A1640}"/>
              </a:ext>
            </a:extLst>
          </p:cNvPr>
          <p:cNvGrpSpPr/>
          <p:nvPr/>
        </p:nvGrpSpPr>
        <p:grpSpPr>
          <a:xfrm>
            <a:off x="3581416" y="3984875"/>
            <a:ext cx="692968" cy="511203"/>
            <a:chOff x="7550697" y="1073093"/>
            <a:chExt cx="1325500" cy="977823"/>
          </a:xfrm>
        </p:grpSpPr>
        <p:sp>
          <p:nvSpPr>
            <p:cNvPr id="196" name="Rectangle 195">
              <a:extLst>
                <a:ext uri="{FF2B5EF4-FFF2-40B4-BE49-F238E27FC236}">
                  <a16:creationId xmlns:a16="http://schemas.microsoft.com/office/drawing/2014/main" id="{6E745484-A360-4312-9B4C-D1FADE883245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91190C4C-0D5D-42EC-A164-1420D8482FA0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198" name="Picture 197">
                <a:extLst>
                  <a:ext uri="{FF2B5EF4-FFF2-40B4-BE49-F238E27FC236}">
                    <a16:creationId xmlns:a16="http://schemas.microsoft.com/office/drawing/2014/main" id="{DD3879D3-E0F0-4205-AE24-FE56399010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199" name="Picture 198">
                <a:extLst>
                  <a:ext uri="{FF2B5EF4-FFF2-40B4-BE49-F238E27FC236}">
                    <a16:creationId xmlns:a16="http://schemas.microsoft.com/office/drawing/2014/main" id="{26A97361-0AD0-4973-B66D-DFDC8027D0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00" name="Picture 199">
                <a:extLst>
                  <a:ext uri="{FF2B5EF4-FFF2-40B4-BE49-F238E27FC236}">
                    <a16:creationId xmlns:a16="http://schemas.microsoft.com/office/drawing/2014/main" id="{AC5A2BA4-9B81-4922-9DA9-1D9E46C9EC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01" name="Picture 200">
                <a:extLst>
                  <a:ext uri="{FF2B5EF4-FFF2-40B4-BE49-F238E27FC236}">
                    <a16:creationId xmlns:a16="http://schemas.microsoft.com/office/drawing/2014/main" id="{BFEAE0E0-FBBD-4B67-8C1A-23AE017F90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02" name="Picture 201">
                <a:extLst>
                  <a:ext uri="{FF2B5EF4-FFF2-40B4-BE49-F238E27FC236}">
                    <a16:creationId xmlns:a16="http://schemas.microsoft.com/office/drawing/2014/main" id="{71913AE4-66C8-4FC2-A367-2F127055AC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03" name="Picture 202">
                <a:extLst>
                  <a:ext uri="{FF2B5EF4-FFF2-40B4-BE49-F238E27FC236}">
                    <a16:creationId xmlns:a16="http://schemas.microsoft.com/office/drawing/2014/main" id="{99541755-86E2-43EC-A330-72D888150B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04" name="Picture 203">
                <a:extLst>
                  <a:ext uri="{FF2B5EF4-FFF2-40B4-BE49-F238E27FC236}">
                    <a16:creationId xmlns:a16="http://schemas.microsoft.com/office/drawing/2014/main" id="{331A69C8-575C-4443-8DF2-D424B923F3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05" name="Picture 204">
                <a:extLst>
                  <a:ext uri="{FF2B5EF4-FFF2-40B4-BE49-F238E27FC236}">
                    <a16:creationId xmlns:a16="http://schemas.microsoft.com/office/drawing/2014/main" id="{B00C8354-8830-4442-8879-969E40365E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06" name="Picture 205">
                <a:extLst>
                  <a:ext uri="{FF2B5EF4-FFF2-40B4-BE49-F238E27FC236}">
                    <a16:creationId xmlns:a16="http://schemas.microsoft.com/office/drawing/2014/main" id="{BFDBCB93-9384-4ABC-8CFD-09432A0FC7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07" name="Picture 206">
                <a:extLst>
                  <a:ext uri="{FF2B5EF4-FFF2-40B4-BE49-F238E27FC236}">
                    <a16:creationId xmlns:a16="http://schemas.microsoft.com/office/drawing/2014/main" id="{E8A14B8E-C0A6-48BA-845E-BB340E6807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2E22BB39-1BA4-45E1-83CB-BDEFE16CE882}"/>
              </a:ext>
            </a:extLst>
          </p:cNvPr>
          <p:cNvGrpSpPr/>
          <p:nvPr/>
        </p:nvGrpSpPr>
        <p:grpSpPr>
          <a:xfrm>
            <a:off x="4139373" y="3984875"/>
            <a:ext cx="692968" cy="511203"/>
            <a:chOff x="7550697" y="1073093"/>
            <a:chExt cx="1325500" cy="977823"/>
          </a:xfrm>
        </p:grpSpPr>
        <p:sp>
          <p:nvSpPr>
            <p:cNvPr id="209" name="Rectangle 208">
              <a:extLst>
                <a:ext uri="{FF2B5EF4-FFF2-40B4-BE49-F238E27FC236}">
                  <a16:creationId xmlns:a16="http://schemas.microsoft.com/office/drawing/2014/main" id="{FE7F07FA-45FD-4463-9BDB-8AAF113E2386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5FC8B374-5687-4B83-B5FD-086164F9D765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211" name="Picture 210">
                <a:extLst>
                  <a:ext uri="{FF2B5EF4-FFF2-40B4-BE49-F238E27FC236}">
                    <a16:creationId xmlns:a16="http://schemas.microsoft.com/office/drawing/2014/main" id="{42E8FA33-5336-4B5E-8052-C0856E2462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12" name="Picture 211">
                <a:extLst>
                  <a:ext uri="{FF2B5EF4-FFF2-40B4-BE49-F238E27FC236}">
                    <a16:creationId xmlns:a16="http://schemas.microsoft.com/office/drawing/2014/main" id="{3074D863-7810-4A6B-B540-B85EA1A5B8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13" name="Picture 212">
                <a:extLst>
                  <a:ext uri="{FF2B5EF4-FFF2-40B4-BE49-F238E27FC236}">
                    <a16:creationId xmlns:a16="http://schemas.microsoft.com/office/drawing/2014/main" id="{EA1B2807-7B6B-41D6-B02B-E0C7B8D821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14" name="Picture 213">
                <a:extLst>
                  <a:ext uri="{FF2B5EF4-FFF2-40B4-BE49-F238E27FC236}">
                    <a16:creationId xmlns:a16="http://schemas.microsoft.com/office/drawing/2014/main" id="{1DD5C32F-92E1-4802-B2B9-0A8D0259CD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15" name="Picture 214">
                <a:extLst>
                  <a:ext uri="{FF2B5EF4-FFF2-40B4-BE49-F238E27FC236}">
                    <a16:creationId xmlns:a16="http://schemas.microsoft.com/office/drawing/2014/main" id="{F2FD6BBA-E390-4A80-93F7-4908C464A0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16" name="Picture 215">
                <a:extLst>
                  <a:ext uri="{FF2B5EF4-FFF2-40B4-BE49-F238E27FC236}">
                    <a16:creationId xmlns:a16="http://schemas.microsoft.com/office/drawing/2014/main" id="{BFF563E3-6DF3-452C-85FF-F7B5E69040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17" name="Picture 216">
                <a:extLst>
                  <a:ext uri="{FF2B5EF4-FFF2-40B4-BE49-F238E27FC236}">
                    <a16:creationId xmlns:a16="http://schemas.microsoft.com/office/drawing/2014/main" id="{DA0BF0F1-1264-4BD1-993B-3ED82ED1BF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18" name="Picture 217">
                <a:extLst>
                  <a:ext uri="{FF2B5EF4-FFF2-40B4-BE49-F238E27FC236}">
                    <a16:creationId xmlns:a16="http://schemas.microsoft.com/office/drawing/2014/main" id="{49E997AB-9C7C-4982-B45D-4181BF7962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19" name="Picture 218">
                <a:extLst>
                  <a:ext uri="{FF2B5EF4-FFF2-40B4-BE49-F238E27FC236}">
                    <a16:creationId xmlns:a16="http://schemas.microsoft.com/office/drawing/2014/main" id="{8B118CB5-3988-4AC8-8140-264741C7E96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20" name="Picture 219">
                <a:extLst>
                  <a:ext uri="{FF2B5EF4-FFF2-40B4-BE49-F238E27FC236}">
                    <a16:creationId xmlns:a16="http://schemas.microsoft.com/office/drawing/2014/main" id="{DDD5EEB9-46C0-4D9A-97AA-B174292864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093EE3A4-278C-45E8-A077-D9E1E76BC699}"/>
              </a:ext>
            </a:extLst>
          </p:cNvPr>
          <p:cNvGrpSpPr/>
          <p:nvPr/>
        </p:nvGrpSpPr>
        <p:grpSpPr>
          <a:xfrm>
            <a:off x="4696807" y="3984875"/>
            <a:ext cx="692968" cy="511203"/>
            <a:chOff x="7550697" y="1073093"/>
            <a:chExt cx="1325500" cy="977823"/>
          </a:xfrm>
        </p:grpSpPr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49EB2E58-6C55-4FC1-92CD-B66D09E4B060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55932B28-5751-4D9D-A4B2-61D3F41D604D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224" name="Picture 223">
                <a:extLst>
                  <a:ext uri="{FF2B5EF4-FFF2-40B4-BE49-F238E27FC236}">
                    <a16:creationId xmlns:a16="http://schemas.microsoft.com/office/drawing/2014/main" id="{81F276B6-865F-4B49-A717-0EBA500AFE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25" name="Picture 224">
                <a:extLst>
                  <a:ext uri="{FF2B5EF4-FFF2-40B4-BE49-F238E27FC236}">
                    <a16:creationId xmlns:a16="http://schemas.microsoft.com/office/drawing/2014/main" id="{1054BCB2-E32D-41BD-B58C-D44FDE50F6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26" name="Picture 225">
                <a:extLst>
                  <a:ext uri="{FF2B5EF4-FFF2-40B4-BE49-F238E27FC236}">
                    <a16:creationId xmlns:a16="http://schemas.microsoft.com/office/drawing/2014/main" id="{10387541-05BC-42D4-93B6-5969C24E03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27" name="Picture 226">
                <a:extLst>
                  <a:ext uri="{FF2B5EF4-FFF2-40B4-BE49-F238E27FC236}">
                    <a16:creationId xmlns:a16="http://schemas.microsoft.com/office/drawing/2014/main" id="{0ACFE889-F1D2-436E-B6E0-46857CA212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28" name="Picture 227">
                <a:extLst>
                  <a:ext uri="{FF2B5EF4-FFF2-40B4-BE49-F238E27FC236}">
                    <a16:creationId xmlns:a16="http://schemas.microsoft.com/office/drawing/2014/main" id="{5E4B5EC4-6652-48F5-B89A-82AC94156C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29" name="Picture 228">
                <a:extLst>
                  <a:ext uri="{FF2B5EF4-FFF2-40B4-BE49-F238E27FC236}">
                    <a16:creationId xmlns:a16="http://schemas.microsoft.com/office/drawing/2014/main" id="{93530244-4A0B-4B42-9378-BB296CA615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30" name="Picture 229">
                <a:extLst>
                  <a:ext uri="{FF2B5EF4-FFF2-40B4-BE49-F238E27FC236}">
                    <a16:creationId xmlns:a16="http://schemas.microsoft.com/office/drawing/2014/main" id="{9EE33C3E-8A31-4737-9D12-0AF9B1586C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31" name="Picture 230">
                <a:extLst>
                  <a:ext uri="{FF2B5EF4-FFF2-40B4-BE49-F238E27FC236}">
                    <a16:creationId xmlns:a16="http://schemas.microsoft.com/office/drawing/2014/main" id="{7D61210E-8BFC-4320-A1ED-F2335B7E36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32" name="Picture 231">
                <a:extLst>
                  <a:ext uri="{FF2B5EF4-FFF2-40B4-BE49-F238E27FC236}">
                    <a16:creationId xmlns:a16="http://schemas.microsoft.com/office/drawing/2014/main" id="{0C01E901-ECE8-4EE5-BFAD-F662261557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33" name="Picture 232">
                <a:extLst>
                  <a:ext uri="{FF2B5EF4-FFF2-40B4-BE49-F238E27FC236}">
                    <a16:creationId xmlns:a16="http://schemas.microsoft.com/office/drawing/2014/main" id="{29AC048D-8BA3-4316-A672-5042491D096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BAC013C3-D487-46D7-925F-54780D418E81}"/>
              </a:ext>
            </a:extLst>
          </p:cNvPr>
          <p:cNvGrpSpPr/>
          <p:nvPr/>
        </p:nvGrpSpPr>
        <p:grpSpPr>
          <a:xfrm>
            <a:off x="2465938" y="4488674"/>
            <a:ext cx="692968" cy="511203"/>
            <a:chOff x="7550697" y="1073093"/>
            <a:chExt cx="1325500" cy="977823"/>
          </a:xfrm>
        </p:grpSpPr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D27A3A2F-D3B8-4D7A-B0D1-322BDA5357E5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6" name="Group 235">
              <a:extLst>
                <a:ext uri="{FF2B5EF4-FFF2-40B4-BE49-F238E27FC236}">
                  <a16:creationId xmlns:a16="http://schemas.microsoft.com/office/drawing/2014/main" id="{A783AD44-9C63-4E42-B7AC-D8503C1279A3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237" name="Picture 236">
                <a:extLst>
                  <a:ext uri="{FF2B5EF4-FFF2-40B4-BE49-F238E27FC236}">
                    <a16:creationId xmlns:a16="http://schemas.microsoft.com/office/drawing/2014/main" id="{1E4AB498-AE3A-4F4C-A0D6-C9FDB36D24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38" name="Picture 237">
                <a:extLst>
                  <a:ext uri="{FF2B5EF4-FFF2-40B4-BE49-F238E27FC236}">
                    <a16:creationId xmlns:a16="http://schemas.microsoft.com/office/drawing/2014/main" id="{3FC45669-7505-4CB7-BB61-EC5BE2BB05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39" name="Picture 238">
                <a:extLst>
                  <a:ext uri="{FF2B5EF4-FFF2-40B4-BE49-F238E27FC236}">
                    <a16:creationId xmlns:a16="http://schemas.microsoft.com/office/drawing/2014/main" id="{9826EAF3-0E1A-4ABA-852E-D7E252BB37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40" name="Picture 239">
                <a:extLst>
                  <a:ext uri="{FF2B5EF4-FFF2-40B4-BE49-F238E27FC236}">
                    <a16:creationId xmlns:a16="http://schemas.microsoft.com/office/drawing/2014/main" id="{15B33A06-7097-4D53-B5B0-DECEC06D9D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41" name="Picture 240">
                <a:extLst>
                  <a:ext uri="{FF2B5EF4-FFF2-40B4-BE49-F238E27FC236}">
                    <a16:creationId xmlns:a16="http://schemas.microsoft.com/office/drawing/2014/main" id="{4C399CDE-6FBB-4967-8D13-3E11A80A5C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42" name="Picture 241">
                <a:extLst>
                  <a:ext uri="{FF2B5EF4-FFF2-40B4-BE49-F238E27FC236}">
                    <a16:creationId xmlns:a16="http://schemas.microsoft.com/office/drawing/2014/main" id="{665BF948-A57E-4DE7-BA82-75CC9E03B4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43" name="Picture 242">
                <a:extLst>
                  <a:ext uri="{FF2B5EF4-FFF2-40B4-BE49-F238E27FC236}">
                    <a16:creationId xmlns:a16="http://schemas.microsoft.com/office/drawing/2014/main" id="{AAF79B7D-EEF6-46B2-AD97-4BA1FF9B21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44" name="Picture 243">
                <a:extLst>
                  <a:ext uri="{FF2B5EF4-FFF2-40B4-BE49-F238E27FC236}">
                    <a16:creationId xmlns:a16="http://schemas.microsoft.com/office/drawing/2014/main" id="{E5DB2542-2DC2-4FD5-B08C-34E60A9F9A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45" name="Picture 244">
                <a:extLst>
                  <a:ext uri="{FF2B5EF4-FFF2-40B4-BE49-F238E27FC236}">
                    <a16:creationId xmlns:a16="http://schemas.microsoft.com/office/drawing/2014/main" id="{E4DE98F4-F09A-4D7F-920C-F3EC9B8B6E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46" name="Picture 245">
                <a:extLst>
                  <a:ext uri="{FF2B5EF4-FFF2-40B4-BE49-F238E27FC236}">
                    <a16:creationId xmlns:a16="http://schemas.microsoft.com/office/drawing/2014/main" id="{142A75AE-CE6D-4D40-AAD0-AC60BC3201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50FD653D-D814-4ECF-AE9A-9725A5639A1B}"/>
              </a:ext>
            </a:extLst>
          </p:cNvPr>
          <p:cNvGrpSpPr/>
          <p:nvPr/>
        </p:nvGrpSpPr>
        <p:grpSpPr>
          <a:xfrm>
            <a:off x="3022909" y="4488674"/>
            <a:ext cx="692968" cy="511203"/>
            <a:chOff x="7550697" y="1073093"/>
            <a:chExt cx="1325500" cy="977823"/>
          </a:xfrm>
        </p:grpSpPr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ACEA1218-3D6A-40DB-AEE4-70A61B151192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27BD16E4-3FEB-4560-8549-15E6861C4A0D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251" name="Picture 250">
                <a:extLst>
                  <a:ext uri="{FF2B5EF4-FFF2-40B4-BE49-F238E27FC236}">
                    <a16:creationId xmlns:a16="http://schemas.microsoft.com/office/drawing/2014/main" id="{52D87623-3177-45E2-BE92-D03F1E9F61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52" name="Picture 251">
                <a:extLst>
                  <a:ext uri="{FF2B5EF4-FFF2-40B4-BE49-F238E27FC236}">
                    <a16:creationId xmlns:a16="http://schemas.microsoft.com/office/drawing/2014/main" id="{CA6433CC-672F-458C-8D55-49AE02EABC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53" name="Picture 252">
                <a:extLst>
                  <a:ext uri="{FF2B5EF4-FFF2-40B4-BE49-F238E27FC236}">
                    <a16:creationId xmlns:a16="http://schemas.microsoft.com/office/drawing/2014/main" id="{5A7EE9BB-19DF-415E-8219-25A51CEF88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54" name="Picture 253">
                <a:extLst>
                  <a:ext uri="{FF2B5EF4-FFF2-40B4-BE49-F238E27FC236}">
                    <a16:creationId xmlns:a16="http://schemas.microsoft.com/office/drawing/2014/main" id="{1099A167-9FFF-402B-B4F2-7998633017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55" name="Picture 254">
                <a:extLst>
                  <a:ext uri="{FF2B5EF4-FFF2-40B4-BE49-F238E27FC236}">
                    <a16:creationId xmlns:a16="http://schemas.microsoft.com/office/drawing/2014/main" id="{9E4CEB7E-13F8-46A7-BB50-EC405177C9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56" name="Picture 255">
                <a:extLst>
                  <a:ext uri="{FF2B5EF4-FFF2-40B4-BE49-F238E27FC236}">
                    <a16:creationId xmlns:a16="http://schemas.microsoft.com/office/drawing/2014/main" id="{F8065EDF-E0E5-4C88-9BEB-C87C02A396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57" name="Picture 256">
                <a:extLst>
                  <a:ext uri="{FF2B5EF4-FFF2-40B4-BE49-F238E27FC236}">
                    <a16:creationId xmlns:a16="http://schemas.microsoft.com/office/drawing/2014/main" id="{36DA0DF3-A3B5-49AB-BD50-7BEBB87CC0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58" name="Picture 257">
                <a:extLst>
                  <a:ext uri="{FF2B5EF4-FFF2-40B4-BE49-F238E27FC236}">
                    <a16:creationId xmlns:a16="http://schemas.microsoft.com/office/drawing/2014/main" id="{72FAAA19-97D6-48EE-B505-26251375D9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59" name="Picture 258">
                <a:extLst>
                  <a:ext uri="{FF2B5EF4-FFF2-40B4-BE49-F238E27FC236}">
                    <a16:creationId xmlns:a16="http://schemas.microsoft.com/office/drawing/2014/main" id="{F7568146-FAE1-4E26-B4EF-ED93986D91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60" name="Picture 259">
                <a:extLst>
                  <a:ext uri="{FF2B5EF4-FFF2-40B4-BE49-F238E27FC236}">
                    <a16:creationId xmlns:a16="http://schemas.microsoft.com/office/drawing/2014/main" id="{F7D644ED-036D-41CB-A164-EB0D7769E7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CBDB8DF4-2A86-4BE8-B6B2-1842AB652F52}"/>
              </a:ext>
            </a:extLst>
          </p:cNvPr>
          <p:cNvGrpSpPr/>
          <p:nvPr/>
        </p:nvGrpSpPr>
        <p:grpSpPr>
          <a:xfrm>
            <a:off x="3581416" y="4488674"/>
            <a:ext cx="692968" cy="511203"/>
            <a:chOff x="7550697" y="1073093"/>
            <a:chExt cx="1325500" cy="977823"/>
          </a:xfrm>
        </p:grpSpPr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A33A3A14-40B1-4D0E-A0EC-710062F45B89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D0A3EA34-EA9A-41EB-8FF1-D6B992A8F53D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264" name="Picture 263">
                <a:extLst>
                  <a:ext uri="{FF2B5EF4-FFF2-40B4-BE49-F238E27FC236}">
                    <a16:creationId xmlns:a16="http://schemas.microsoft.com/office/drawing/2014/main" id="{32227751-32D8-4DA2-B8A6-8580354033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65" name="Picture 264">
                <a:extLst>
                  <a:ext uri="{FF2B5EF4-FFF2-40B4-BE49-F238E27FC236}">
                    <a16:creationId xmlns:a16="http://schemas.microsoft.com/office/drawing/2014/main" id="{59940EED-2237-4F16-AD23-49913701B8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66" name="Picture 265">
                <a:extLst>
                  <a:ext uri="{FF2B5EF4-FFF2-40B4-BE49-F238E27FC236}">
                    <a16:creationId xmlns:a16="http://schemas.microsoft.com/office/drawing/2014/main" id="{3B8B1211-427E-4B42-A162-D291052830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67" name="Picture 266">
                <a:extLst>
                  <a:ext uri="{FF2B5EF4-FFF2-40B4-BE49-F238E27FC236}">
                    <a16:creationId xmlns:a16="http://schemas.microsoft.com/office/drawing/2014/main" id="{68850EFD-2D1C-4FBD-9FEC-7FF8F02C62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68" name="Picture 267">
                <a:extLst>
                  <a:ext uri="{FF2B5EF4-FFF2-40B4-BE49-F238E27FC236}">
                    <a16:creationId xmlns:a16="http://schemas.microsoft.com/office/drawing/2014/main" id="{7D326E12-BD3D-4CBC-939C-2DF422210D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69" name="Picture 268">
                <a:extLst>
                  <a:ext uri="{FF2B5EF4-FFF2-40B4-BE49-F238E27FC236}">
                    <a16:creationId xmlns:a16="http://schemas.microsoft.com/office/drawing/2014/main" id="{E24EDA42-4D7C-4759-B165-87F03C0D1F1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70" name="Picture 269">
                <a:extLst>
                  <a:ext uri="{FF2B5EF4-FFF2-40B4-BE49-F238E27FC236}">
                    <a16:creationId xmlns:a16="http://schemas.microsoft.com/office/drawing/2014/main" id="{15898CC1-6FCD-476A-A9A7-B6506F4831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71" name="Picture 270">
                <a:extLst>
                  <a:ext uri="{FF2B5EF4-FFF2-40B4-BE49-F238E27FC236}">
                    <a16:creationId xmlns:a16="http://schemas.microsoft.com/office/drawing/2014/main" id="{7B1D9248-110E-4AA5-8B84-1BD5AC196E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72" name="Picture 271">
                <a:extLst>
                  <a:ext uri="{FF2B5EF4-FFF2-40B4-BE49-F238E27FC236}">
                    <a16:creationId xmlns:a16="http://schemas.microsoft.com/office/drawing/2014/main" id="{114F7915-7C77-4795-8D88-27CD52DCAE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73" name="Picture 272">
                <a:extLst>
                  <a:ext uri="{FF2B5EF4-FFF2-40B4-BE49-F238E27FC236}">
                    <a16:creationId xmlns:a16="http://schemas.microsoft.com/office/drawing/2014/main" id="{8674DBC8-EEE6-46F7-87B4-26D7AD7EE6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D6844C43-E135-43E7-8DC2-DEBF477493EF}"/>
              </a:ext>
            </a:extLst>
          </p:cNvPr>
          <p:cNvGrpSpPr/>
          <p:nvPr/>
        </p:nvGrpSpPr>
        <p:grpSpPr>
          <a:xfrm>
            <a:off x="4139373" y="4488674"/>
            <a:ext cx="692968" cy="511203"/>
            <a:chOff x="7550697" y="1073093"/>
            <a:chExt cx="1325500" cy="977823"/>
          </a:xfrm>
        </p:grpSpPr>
        <p:sp>
          <p:nvSpPr>
            <p:cNvPr id="275" name="Rectangle 274">
              <a:extLst>
                <a:ext uri="{FF2B5EF4-FFF2-40B4-BE49-F238E27FC236}">
                  <a16:creationId xmlns:a16="http://schemas.microsoft.com/office/drawing/2014/main" id="{0988A308-A93E-48B7-8551-AD8D9782D9D1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76" name="Group 275">
              <a:extLst>
                <a:ext uri="{FF2B5EF4-FFF2-40B4-BE49-F238E27FC236}">
                  <a16:creationId xmlns:a16="http://schemas.microsoft.com/office/drawing/2014/main" id="{A190CDB9-6E9E-472C-A22E-59EFB41B4AF4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277" name="Picture 276">
                <a:extLst>
                  <a:ext uri="{FF2B5EF4-FFF2-40B4-BE49-F238E27FC236}">
                    <a16:creationId xmlns:a16="http://schemas.microsoft.com/office/drawing/2014/main" id="{B4618E8D-135B-4163-BA3D-BB759E7306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78" name="Picture 277">
                <a:extLst>
                  <a:ext uri="{FF2B5EF4-FFF2-40B4-BE49-F238E27FC236}">
                    <a16:creationId xmlns:a16="http://schemas.microsoft.com/office/drawing/2014/main" id="{E343C3BC-4A09-4480-A044-DA1D7BBBF8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79" name="Picture 278">
                <a:extLst>
                  <a:ext uri="{FF2B5EF4-FFF2-40B4-BE49-F238E27FC236}">
                    <a16:creationId xmlns:a16="http://schemas.microsoft.com/office/drawing/2014/main" id="{93A68CB3-E2A7-4A97-A3AD-43CE741CB7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80" name="Picture 279">
                <a:extLst>
                  <a:ext uri="{FF2B5EF4-FFF2-40B4-BE49-F238E27FC236}">
                    <a16:creationId xmlns:a16="http://schemas.microsoft.com/office/drawing/2014/main" id="{A229D49F-7A14-4A0D-85B6-B427D7CEE9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81" name="Picture 280">
                <a:extLst>
                  <a:ext uri="{FF2B5EF4-FFF2-40B4-BE49-F238E27FC236}">
                    <a16:creationId xmlns:a16="http://schemas.microsoft.com/office/drawing/2014/main" id="{529291A1-EF1B-438B-B7BC-78436C2E1D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82" name="Picture 281">
                <a:extLst>
                  <a:ext uri="{FF2B5EF4-FFF2-40B4-BE49-F238E27FC236}">
                    <a16:creationId xmlns:a16="http://schemas.microsoft.com/office/drawing/2014/main" id="{15C2229D-1BA0-4704-9AE0-C704A0D074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83" name="Picture 282">
                <a:extLst>
                  <a:ext uri="{FF2B5EF4-FFF2-40B4-BE49-F238E27FC236}">
                    <a16:creationId xmlns:a16="http://schemas.microsoft.com/office/drawing/2014/main" id="{B350BEBB-491B-4C2A-88D4-BF4D5FDF9D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84" name="Picture 283">
                <a:extLst>
                  <a:ext uri="{FF2B5EF4-FFF2-40B4-BE49-F238E27FC236}">
                    <a16:creationId xmlns:a16="http://schemas.microsoft.com/office/drawing/2014/main" id="{A63B9161-3BF8-41C1-9383-C058788FCD1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85" name="Picture 284">
                <a:extLst>
                  <a:ext uri="{FF2B5EF4-FFF2-40B4-BE49-F238E27FC236}">
                    <a16:creationId xmlns:a16="http://schemas.microsoft.com/office/drawing/2014/main" id="{33405BA7-E062-4089-BC41-665DC1AAB3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86" name="Picture 285">
                <a:extLst>
                  <a:ext uri="{FF2B5EF4-FFF2-40B4-BE49-F238E27FC236}">
                    <a16:creationId xmlns:a16="http://schemas.microsoft.com/office/drawing/2014/main" id="{6B63740A-C368-401E-A3AB-6BAC1038EF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A0F0483D-65E9-4B27-B598-ADEC57B93FEB}"/>
              </a:ext>
            </a:extLst>
          </p:cNvPr>
          <p:cNvGrpSpPr/>
          <p:nvPr/>
        </p:nvGrpSpPr>
        <p:grpSpPr>
          <a:xfrm>
            <a:off x="4696807" y="4488674"/>
            <a:ext cx="692968" cy="511203"/>
            <a:chOff x="7550697" y="1073093"/>
            <a:chExt cx="1325500" cy="977823"/>
          </a:xfrm>
        </p:grpSpPr>
        <p:sp>
          <p:nvSpPr>
            <p:cNvPr id="288" name="Rectangle 287">
              <a:extLst>
                <a:ext uri="{FF2B5EF4-FFF2-40B4-BE49-F238E27FC236}">
                  <a16:creationId xmlns:a16="http://schemas.microsoft.com/office/drawing/2014/main" id="{CDF0A61C-B3B0-4906-B00B-774D13ACD582}"/>
                </a:ext>
              </a:extLst>
            </p:cNvPr>
            <p:cNvSpPr/>
            <p:nvPr/>
          </p:nvSpPr>
          <p:spPr>
            <a:xfrm>
              <a:off x="7665969" y="1073093"/>
              <a:ext cx="1066356" cy="966554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89" name="Group 288">
              <a:extLst>
                <a:ext uri="{FF2B5EF4-FFF2-40B4-BE49-F238E27FC236}">
                  <a16:creationId xmlns:a16="http://schemas.microsoft.com/office/drawing/2014/main" id="{A3244BBF-B6A0-4A5C-B508-5428C40B51F0}"/>
                </a:ext>
              </a:extLst>
            </p:cNvPr>
            <p:cNvGrpSpPr/>
            <p:nvPr/>
          </p:nvGrpSpPr>
          <p:grpSpPr>
            <a:xfrm>
              <a:off x="7550697" y="1084362"/>
              <a:ext cx="1325500" cy="966554"/>
              <a:chOff x="6289105" y="1800190"/>
              <a:chExt cx="1644190" cy="1198943"/>
            </a:xfrm>
          </p:grpSpPr>
          <p:pic>
            <p:nvPicPr>
              <p:cNvPr id="290" name="Picture 289">
                <a:extLst>
                  <a:ext uri="{FF2B5EF4-FFF2-40B4-BE49-F238E27FC236}">
                    <a16:creationId xmlns:a16="http://schemas.microsoft.com/office/drawing/2014/main" id="{F09A2D65-5FFE-41E3-ACB2-818395FFE2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289105" y="181786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91" name="Picture 290">
                <a:extLst>
                  <a:ext uri="{FF2B5EF4-FFF2-40B4-BE49-F238E27FC236}">
                    <a16:creationId xmlns:a16="http://schemas.microsoft.com/office/drawing/2014/main" id="{F1EA8C31-A54C-4B80-ACA4-1BC3296037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71817" y="1808206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92" name="Picture 291">
                <a:extLst>
                  <a:ext uri="{FF2B5EF4-FFF2-40B4-BE49-F238E27FC236}">
                    <a16:creationId xmlns:a16="http://schemas.microsoft.com/office/drawing/2014/main" id="{51561148-BE05-458F-8818-038DE6C398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81373" y="1808205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93" name="Picture 292">
                <a:extLst>
                  <a:ext uri="{FF2B5EF4-FFF2-40B4-BE49-F238E27FC236}">
                    <a16:creationId xmlns:a16="http://schemas.microsoft.com/office/drawing/2014/main" id="{13940BC1-C072-4788-8ACF-B1A9306947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6838" y="1809852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94" name="Picture 293">
                <a:extLst>
                  <a:ext uri="{FF2B5EF4-FFF2-40B4-BE49-F238E27FC236}">
                    <a16:creationId xmlns:a16="http://schemas.microsoft.com/office/drawing/2014/main" id="{79A4FB83-8A87-4196-9B93-44E6C5625C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19550" y="180019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95" name="Picture 294">
                <a:extLst>
                  <a:ext uri="{FF2B5EF4-FFF2-40B4-BE49-F238E27FC236}">
                    <a16:creationId xmlns:a16="http://schemas.microsoft.com/office/drawing/2014/main" id="{A0DD1432-C813-4795-8DCD-795A46D8C3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17220" y="2291081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96" name="Picture 295">
                <a:extLst>
                  <a:ext uri="{FF2B5EF4-FFF2-40B4-BE49-F238E27FC236}">
                    <a16:creationId xmlns:a16="http://schemas.microsoft.com/office/drawing/2014/main" id="{4ED8CF6A-B07A-4184-A220-84B04CAD06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20366" y="2291080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97" name="Picture 296">
                <a:extLst>
                  <a:ext uri="{FF2B5EF4-FFF2-40B4-BE49-F238E27FC236}">
                    <a16:creationId xmlns:a16="http://schemas.microsoft.com/office/drawing/2014/main" id="{FE5A88F7-5722-4A3A-91A6-86F105A158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334927" y="2306707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98" name="Picture 297">
                <a:extLst>
                  <a:ext uri="{FF2B5EF4-FFF2-40B4-BE49-F238E27FC236}">
                    <a16:creationId xmlns:a16="http://schemas.microsoft.com/office/drawing/2014/main" id="{D8456EE0-EF58-4849-A852-29E357E7A8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550315" y="2316488"/>
                <a:ext cx="598368" cy="682645"/>
              </a:xfrm>
              <a:prstGeom prst="rect">
                <a:avLst/>
              </a:prstGeom>
            </p:spPr>
          </p:pic>
          <p:pic>
            <p:nvPicPr>
              <p:cNvPr id="299" name="Picture 298">
                <a:extLst>
                  <a:ext uri="{FF2B5EF4-FFF2-40B4-BE49-F238E27FC236}">
                    <a16:creationId xmlns:a16="http://schemas.microsoft.com/office/drawing/2014/main" id="{28D617C4-AE76-46EA-81F8-FDAE4DF3CF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65627" y="2301877"/>
                <a:ext cx="598368" cy="682645"/>
              </a:xfrm>
              <a:prstGeom prst="rect">
                <a:avLst/>
              </a:prstGeom>
            </p:spPr>
          </p:pic>
        </p:grpSp>
      </p:grpSp>
      <p:sp>
        <p:nvSpPr>
          <p:cNvPr id="303" name="Rectangle 302">
            <a:extLst>
              <a:ext uri="{FF2B5EF4-FFF2-40B4-BE49-F238E27FC236}">
                <a16:creationId xmlns:a16="http://schemas.microsoft.com/office/drawing/2014/main" id="{48EEED48-E1DB-4E4A-87F2-E60E57D7AA21}"/>
              </a:ext>
            </a:extLst>
          </p:cNvPr>
          <p:cNvSpPr/>
          <p:nvPr/>
        </p:nvSpPr>
        <p:spPr>
          <a:xfrm>
            <a:off x="2451701" y="2690184"/>
            <a:ext cx="6896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50 cm</a:t>
            </a:r>
          </a:p>
        </p:txBody>
      </p:sp>
      <p:sp>
        <p:nvSpPr>
          <p:cNvPr id="304" name="Rectangle 303">
            <a:extLst>
              <a:ext uri="{FF2B5EF4-FFF2-40B4-BE49-F238E27FC236}">
                <a16:creationId xmlns:a16="http://schemas.microsoft.com/office/drawing/2014/main" id="{FF2576A8-EFAD-4B1E-AFB7-63F8C534D727}"/>
              </a:ext>
            </a:extLst>
          </p:cNvPr>
          <p:cNvSpPr/>
          <p:nvPr/>
        </p:nvSpPr>
        <p:spPr>
          <a:xfrm>
            <a:off x="1911774" y="3077329"/>
            <a:ext cx="6896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50 cm</a:t>
            </a:r>
          </a:p>
        </p:txBody>
      </p:sp>
      <p:sp>
        <p:nvSpPr>
          <p:cNvPr id="305" name="Rectangle 304">
            <a:extLst>
              <a:ext uri="{FF2B5EF4-FFF2-40B4-BE49-F238E27FC236}">
                <a16:creationId xmlns:a16="http://schemas.microsoft.com/office/drawing/2014/main" id="{C4C2E693-A8FF-4C46-B9D0-D3EC9E70C330}"/>
              </a:ext>
            </a:extLst>
          </p:cNvPr>
          <p:cNvSpPr/>
          <p:nvPr/>
        </p:nvSpPr>
        <p:spPr>
          <a:xfrm>
            <a:off x="3551753" y="2443583"/>
            <a:ext cx="7938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</a:rPr>
              <a:t>250 cm</a:t>
            </a:r>
          </a:p>
        </p:txBody>
      </p:sp>
      <p:cxnSp>
        <p:nvCxnSpPr>
          <p:cNvPr id="306" name="Straight Arrow Connector 305">
            <a:extLst>
              <a:ext uri="{FF2B5EF4-FFF2-40B4-BE49-F238E27FC236}">
                <a16:creationId xmlns:a16="http://schemas.microsoft.com/office/drawing/2014/main" id="{DC4D21E5-7A18-4837-B304-DEED0AAC6377}"/>
              </a:ext>
            </a:extLst>
          </p:cNvPr>
          <p:cNvCxnSpPr>
            <a:cxnSpLocks/>
          </p:cNvCxnSpPr>
          <p:nvPr/>
        </p:nvCxnSpPr>
        <p:spPr>
          <a:xfrm>
            <a:off x="1961220" y="2975689"/>
            <a:ext cx="0" cy="2018299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Rectangle 306">
            <a:extLst>
              <a:ext uri="{FF2B5EF4-FFF2-40B4-BE49-F238E27FC236}">
                <a16:creationId xmlns:a16="http://schemas.microsoft.com/office/drawing/2014/main" id="{64B4B0BC-FFBC-47BF-93E5-C6C389418753}"/>
              </a:ext>
            </a:extLst>
          </p:cNvPr>
          <p:cNvSpPr/>
          <p:nvPr/>
        </p:nvSpPr>
        <p:spPr>
          <a:xfrm>
            <a:off x="1219646" y="3815561"/>
            <a:ext cx="79380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solidFill>
                  <a:schemeClr val="accent1"/>
                </a:solidFill>
              </a:rPr>
              <a:t>200 cm</a:t>
            </a:r>
          </a:p>
        </p:txBody>
      </p:sp>
      <p:cxnSp>
        <p:nvCxnSpPr>
          <p:cNvPr id="309" name="Straight Connector 308">
            <a:extLst>
              <a:ext uri="{FF2B5EF4-FFF2-40B4-BE49-F238E27FC236}">
                <a16:creationId xmlns:a16="http://schemas.microsoft.com/office/drawing/2014/main" id="{905A8F7C-EFA3-4664-B0C3-2241CF899367}"/>
              </a:ext>
            </a:extLst>
          </p:cNvPr>
          <p:cNvCxnSpPr>
            <a:cxnSpLocks/>
          </p:cNvCxnSpPr>
          <p:nvPr/>
        </p:nvCxnSpPr>
        <p:spPr>
          <a:xfrm>
            <a:off x="5107397" y="1008199"/>
            <a:ext cx="10563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Rectangle 310">
            <a:extLst>
              <a:ext uri="{FF2B5EF4-FFF2-40B4-BE49-F238E27FC236}">
                <a16:creationId xmlns:a16="http://schemas.microsoft.com/office/drawing/2014/main" id="{3E60AE38-E572-46CF-B428-C3DD0665D0D9}"/>
              </a:ext>
            </a:extLst>
          </p:cNvPr>
          <p:cNvSpPr/>
          <p:nvPr/>
        </p:nvSpPr>
        <p:spPr>
          <a:xfrm>
            <a:off x="2626264" y="3058214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cxnSp>
        <p:nvCxnSpPr>
          <p:cNvPr id="312" name="Straight Connector 311">
            <a:extLst>
              <a:ext uri="{FF2B5EF4-FFF2-40B4-BE49-F238E27FC236}">
                <a16:creationId xmlns:a16="http://schemas.microsoft.com/office/drawing/2014/main" id="{DD02B28D-CE28-42C8-A52B-8B0ACBA37F0C}"/>
              </a:ext>
            </a:extLst>
          </p:cNvPr>
          <p:cNvCxnSpPr>
            <a:cxnSpLocks/>
          </p:cNvCxnSpPr>
          <p:nvPr/>
        </p:nvCxnSpPr>
        <p:spPr>
          <a:xfrm>
            <a:off x="3709584" y="1888061"/>
            <a:ext cx="33721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Rectangle 313">
            <a:extLst>
              <a:ext uri="{FF2B5EF4-FFF2-40B4-BE49-F238E27FC236}">
                <a16:creationId xmlns:a16="http://schemas.microsoft.com/office/drawing/2014/main" id="{15190B19-8767-442F-8418-85E43E257726}"/>
              </a:ext>
            </a:extLst>
          </p:cNvPr>
          <p:cNvSpPr/>
          <p:nvPr/>
        </p:nvSpPr>
        <p:spPr>
          <a:xfrm>
            <a:off x="3173799" y="3058214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15" name="Rectangle 314">
            <a:extLst>
              <a:ext uri="{FF2B5EF4-FFF2-40B4-BE49-F238E27FC236}">
                <a16:creationId xmlns:a16="http://schemas.microsoft.com/office/drawing/2014/main" id="{577651BB-FC71-4C02-8E7A-96D09E1AA88F}"/>
              </a:ext>
            </a:extLst>
          </p:cNvPr>
          <p:cNvSpPr/>
          <p:nvPr/>
        </p:nvSpPr>
        <p:spPr>
          <a:xfrm>
            <a:off x="3721334" y="3058214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16" name="Rectangle 315">
            <a:extLst>
              <a:ext uri="{FF2B5EF4-FFF2-40B4-BE49-F238E27FC236}">
                <a16:creationId xmlns:a16="http://schemas.microsoft.com/office/drawing/2014/main" id="{C5CE9719-CC54-4F77-B81F-C27D46C949B3}"/>
              </a:ext>
            </a:extLst>
          </p:cNvPr>
          <p:cNvSpPr/>
          <p:nvPr/>
        </p:nvSpPr>
        <p:spPr>
          <a:xfrm>
            <a:off x="4268869" y="3058214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17" name="Rectangle 316">
            <a:extLst>
              <a:ext uri="{FF2B5EF4-FFF2-40B4-BE49-F238E27FC236}">
                <a16:creationId xmlns:a16="http://schemas.microsoft.com/office/drawing/2014/main" id="{FA9B1BBE-B430-4779-9A16-54C95D808CF1}"/>
              </a:ext>
            </a:extLst>
          </p:cNvPr>
          <p:cNvSpPr/>
          <p:nvPr/>
        </p:nvSpPr>
        <p:spPr>
          <a:xfrm>
            <a:off x="4816402" y="3058214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18" name="Rectangle 317">
            <a:extLst>
              <a:ext uri="{FF2B5EF4-FFF2-40B4-BE49-F238E27FC236}">
                <a16:creationId xmlns:a16="http://schemas.microsoft.com/office/drawing/2014/main" id="{1EAABD79-5472-4462-A57A-9E7262BC7D4C}"/>
              </a:ext>
            </a:extLst>
          </p:cNvPr>
          <p:cNvSpPr/>
          <p:nvPr/>
        </p:nvSpPr>
        <p:spPr>
          <a:xfrm>
            <a:off x="2626264" y="3568278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19" name="Rectangle 318">
            <a:extLst>
              <a:ext uri="{FF2B5EF4-FFF2-40B4-BE49-F238E27FC236}">
                <a16:creationId xmlns:a16="http://schemas.microsoft.com/office/drawing/2014/main" id="{DCB45525-DF38-468A-A774-4F827742BE88}"/>
              </a:ext>
            </a:extLst>
          </p:cNvPr>
          <p:cNvSpPr/>
          <p:nvPr/>
        </p:nvSpPr>
        <p:spPr>
          <a:xfrm>
            <a:off x="3173799" y="3568278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20" name="Rectangle 319">
            <a:extLst>
              <a:ext uri="{FF2B5EF4-FFF2-40B4-BE49-F238E27FC236}">
                <a16:creationId xmlns:a16="http://schemas.microsoft.com/office/drawing/2014/main" id="{F5EBAC0D-3A3F-4F65-90B8-92036122F78A}"/>
              </a:ext>
            </a:extLst>
          </p:cNvPr>
          <p:cNvSpPr/>
          <p:nvPr/>
        </p:nvSpPr>
        <p:spPr>
          <a:xfrm>
            <a:off x="3721334" y="3568278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21" name="Rectangle 320">
            <a:extLst>
              <a:ext uri="{FF2B5EF4-FFF2-40B4-BE49-F238E27FC236}">
                <a16:creationId xmlns:a16="http://schemas.microsoft.com/office/drawing/2014/main" id="{4F908787-6A76-476B-9B66-EEC5EC7697AF}"/>
              </a:ext>
            </a:extLst>
          </p:cNvPr>
          <p:cNvSpPr/>
          <p:nvPr/>
        </p:nvSpPr>
        <p:spPr>
          <a:xfrm>
            <a:off x="4268869" y="3568278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22" name="Rectangle 321">
            <a:extLst>
              <a:ext uri="{FF2B5EF4-FFF2-40B4-BE49-F238E27FC236}">
                <a16:creationId xmlns:a16="http://schemas.microsoft.com/office/drawing/2014/main" id="{6CBD3BCE-688D-4E09-98B6-13D680887F22}"/>
              </a:ext>
            </a:extLst>
          </p:cNvPr>
          <p:cNvSpPr/>
          <p:nvPr/>
        </p:nvSpPr>
        <p:spPr>
          <a:xfrm>
            <a:off x="4816402" y="3568278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24" name="Rectangle 323">
            <a:extLst>
              <a:ext uri="{FF2B5EF4-FFF2-40B4-BE49-F238E27FC236}">
                <a16:creationId xmlns:a16="http://schemas.microsoft.com/office/drawing/2014/main" id="{D73271EE-865D-4FD6-AB94-25781445417C}"/>
              </a:ext>
            </a:extLst>
          </p:cNvPr>
          <p:cNvSpPr/>
          <p:nvPr/>
        </p:nvSpPr>
        <p:spPr>
          <a:xfrm>
            <a:off x="2626264" y="4050041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25" name="Rectangle 324">
            <a:extLst>
              <a:ext uri="{FF2B5EF4-FFF2-40B4-BE49-F238E27FC236}">
                <a16:creationId xmlns:a16="http://schemas.microsoft.com/office/drawing/2014/main" id="{ACDC5807-8FD2-49D6-AFD0-BDA5F6ED6161}"/>
              </a:ext>
            </a:extLst>
          </p:cNvPr>
          <p:cNvSpPr/>
          <p:nvPr/>
        </p:nvSpPr>
        <p:spPr>
          <a:xfrm>
            <a:off x="3173799" y="4050041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26" name="Rectangle 325">
            <a:extLst>
              <a:ext uri="{FF2B5EF4-FFF2-40B4-BE49-F238E27FC236}">
                <a16:creationId xmlns:a16="http://schemas.microsoft.com/office/drawing/2014/main" id="{860F738F-68F6-40A3-8268-0743C2422E50}"/>
              </a:ext>
            </a:extLst>
          </p:cNvPr>
          <p:cNvSpPr/>
          <p:nvPr/>
        </p:nvSpPr>
        <p:spPr>
          <a:xfrm>
            <a:off x="3721334" y="4050041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27" name="Rectangle 326">
            <a:extLst>
              <a:ext uri="{FF2B5EF4-FFF2-40B4-BE49-F238E27FC236}">
                <a16:creationId xmlns:a16="http://schemas.microsoft.com/office/drawing/2014/main" id="{D8120CDF-161F-4020-A186-334094F2B5E1}"/>
              </a:ext>
            </a:extLst>
          </p:cNvPr>
          <p:cNvSpPr/>
          <p:nvPr/>
        </p:nvSpPr>
        <p:spPr>
          <a:xfrm>
            <a:off x="4268869" y="4050041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28" name="Rectangle 327">
            <a:extLst>
              <a:ext uri="{FF2B5EF4-FFF2-40B4-BE49-F238E27FC236}">
                <a16:creationId xmlns:a16="http://schemas.microsoft.com/office/drawing/2014/main" id="{F7A07D36-9507-4A13-AAFC-BA274A1C1525}"/>
              </a:ext>
            </a:extLst>
          </p:cNvPr>
          <p:cNvSpPr/>
          <p:nvPr/>
        </p:nvSpPr>
        <p:spPr>
          <a:xfrm>
            <a:off x="4816402" y="4050041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29" name="Rectangle 328">
            <a:extLst>
              <a:ext uri="{FF2B5EF4-FFF2-40B4-BE49-F238E27FC236}">
                <a16:creationId xmlns:a16="http://schemas.microsoft.com/office/drawing/2014/main" id="{156B4F85-57D9-4919-921D-3C29E21F3E95}"/>
              </a:ext>
            </a:extLst>
          </p:cNvPr>
          <p:cNvSpPr/>
          <p:nvPr/>
        </p:nvSpPr>
        <p:spPr>
          <a:xfrm>
            <a:off x="2627572" y="4568640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30" name="Rectangle 329">
            <a:extLst>
              <a:ext uri="{FF2B5EF4-FFF2-40B4-BE49-F238E27FC236}">
                <a16:creationId xmlns:a16="http://schemas.microsoft.com/office/drawing/2014/main" id="{41CAF068-D4A0-46B8-8623-D4870BCB9888}"/>
              </a:ext>
            </a:extLst>
          </p:cNvPr>
          <p:cNvSpPr/>
          <p:nvPr/>
        </p:nvSpPr>
        <p:spPr>
          <a:xfrm>
            <a:off x="3175107" y="4568640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31" name="Rectangle 330">
            <a:extLst>
              <a:ext uri="{FF2B5EF4-FFF2-40B4-BE49-F238E27FC236}">
                <a16:creationId xmlns:a16="http://schemas.microsoft.com/office/drawing/2014/main" id="{63C509F0-D3EC-4290-9690-B36A4E0A68F4}"/>
              </a:ext>
            </a:extLst>
          </p:cNvPr>
          <p:cNvSpPr/>
          <p:nvPr/>
        </p:nvSpPr>
        <p:spPr>
          <a:xfrm>
            <a:off x="3722642" y="4568640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3703CD14-23AE-46B8-8AE5-6D0546521A10}"/>
              </a:ext>
            </a:extLst>
          </p:cNvPr>
          <p:cNvSpPr/>
          <p:nvPr/>
        </p:nvSpPr>
        <p:spPr>
          <a:xfrm>
            <a:off x="4270177" y="4568640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p:sp>
        <p:nvSpPr>
          <p:cNvPr id="333" name="Rectangle 332">
            <a:extLst>
              <a:ext uri="{FF2B5EF4-FFF2-40B4-BE49-F238E27FC236}">
                <a16:creationId xmlns:a16="http://schemas.microsoft.com/office/drawing/2014/main" id="{E158585F-7914-4FF7-BA85-1B57DD03D28E}"/>
              </a:ext>
            </a:extLst>
          </p:cNvPr>
          <p:cNvSpPr/>
          <p:nvPr/>
        </p:nvSpPr>
        <p:spPr>
          <a:xfrm>
            <a:off x="4817710" y="4568640"/>
            <a:ext cx="393056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chemeClr val="accent1"/>
                </a:solidFill>
              </a:rPr>
              <a:t>£3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9CA2F94D-83B9-4024-A47E-32B36DCA3062}"/>
                  </a:ext>
                </a:extLst>
              </p:cNvPr>
              <p:cNvSpPr/>
              <p:nvPr/>
            </p:nvSpPr>
            <p:spPr>
              <a:xfrm>
                <a:off x="5923980" y="3416925"/>
                <a:ext cx="1335622" cy="52322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800" dirty="0">
                    <a:solidFill>
                      <a:schemeClr val="accent1"/>
                    </a:solidFill>
                  </a:rPr>
                  <a:t>£3 </a:t>
                </a:r>
                <a14:m>
                  <m:oMath xmlns:m="http://schemas.openxmlformats.org/officeDocument/2006/math">
                    <m:r>
                      <a:rPr lang="en-GB" sz="28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>
                    <a:solidFill>
                      <a:schemeClr val="accent1"/>
                    </a:solidFill>
                  </a:rPr>
                  <a:t> 20</a:t>
                </a:r>
              </a:p>
            </p:txBody>
          </p:sp>
        </mc:Choice>
        <mc:Fallback xmlns="">
          <p:sp>
            <p:nvSpPr>
              <p:cNvPr id="334" name="Rectangle 333">
                <a:extLst>
                  <a:ext uri="{FF2B5EF4-FFF2-40B4-BE49-F238E27FC236}">
                    <a16:creationId xmlns:a16="http://schemas.microsoft.com/office/drawing/2014/main" id="{9CA2F94D-83B9-4024-A47E-32B36DCA30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3980" y="3416925"/>
                <a:ext cx="1335622" cy="523220"/>
              </a:xfrm>
              <a:prstGeom prst="rect">
                <a:avLst/>
              </a:prstGeom>
              <a:blipFill>
                <a:blip r:embed="rId8"/>
                <a:stretch>
                  <a:fillRect l="-9132" t="-11765" r="-8219" b="-34118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0D09D83D-5CB2-453E-A4E8-AC246B66C32F}"/>
                  </a:ext>
                </a:extLst>
              </p:cNvPr>
              <p:cNvSpPr/>
              <p:nvPr/>
            </p:nvSpPr>
            <p:spPr>
              <a:xfrm>
                <a:off x="7171637" y="3416925"/>
                <a:ext cx="1082348" cy="52322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accent1"/>
                    </a:solidFill>
                  </a:rPr>
                  <a:t> £60</a:t>
                </a:r>
              </a:p>
            </p:txBody>
          </p:sp>
        </mc:Choice>
        <mc:Fallback xmlns="">
          <p:sp>
            <p:nvSpPr>
              <p:cNvPr id="335" name="Rectangle 334">
                <a:extLst>
                  <a:ext uri="{FF2B5EF4-FFF2-40B4-BE49-F238E27FC236}">
                    <a16:creationId xmlns:a16="http://schemas.microsoft.com/office/drawing/2014/main" id="{0D09D83D-5CB2-453E-A4E8-AC246B66C32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1637" y="3416925"/>
                <a:ext cx="1082348" cy="523220"/>
              </a:xfrm>
              <a:prstGeom prst="rect">
                <a:avLst/>
              </a:prstGeom>
              <a:blipFill>
                <a:blip r:embed="rId9"/>
                <a:stretch>
                  <a:fillRect t="-11765" r="-10112" b="-34118"/>
                </a:stretch>
              </a:blipFill>
              <a:ln w="1905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25248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0"/>
      <p:bldP spid="304" grpId="0"/>
      <p:bldP spid="305" grpId="0"/>
      <p:bldP spid="307" grpId="0"/>
      <p:bldP spid="311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2" y="608711"/>
            <a:ext cx="828645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Rose’s Florist has 100 daffodils.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On Monday Mr Rose sells two fifths of his daffodils.</a:t>
            </a:r>
          </a:p>
          <a:p>
            <a:endParaRPr lang="en-GB" sz="2800" dirty="0"/>
          </a:p>
          <a:p>
            <a:r>
              <a:rPr lang="en-GB" sz="2800" dirty="0"/>
              <a:t>On Tuesday he sells one third of the remaining daffodils.</a:t>
            </a:r>
          </a:p>
          <a:p>
            <a:endParaRPr lang="en-GB" sz="2800" dirty="0"/>
          </a:p>
          <a:p>
            <a:r>
              <a:rPr lang="en-GB" sz="2800" dirty="0"/>
              <a:t>What do you know? What could you find out?</a:t>
            </a:r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7867" y="2535383"/>
            <a:ext cx="747045" cy="747045"/>
          </a:xfrm>
          <a:prstGeom prst="rect">
            <a:avLst/>
          </a:prstGeom>
        </p:spPr>
      </p:pic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80711" y="267807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8908" y="631262"/>
            <a:ext cx="1850881" cy="132393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84660">
            <a:off x="7834093" y="900995"/>
            <a:ext cx="1850881" cy="1323934"/>
          </a:xfrm>
          <a:prstGeom prst="rect">
            <a:avLst/>
          </a:prstGeom>
        </p:spPr>
      </p:pic>
      <p:sp>
        <p:nvSpPr>
          <p:cNvPr id="9" name="Trapezoid 8"/>
          <p:cNvSpPr/>
          <p:nvPr/>
        </p:nvSpPr>
        <p:spPr>
          <a:xfrm rot="10800000">
            <a:off x="6698717" y="1590973"/>
            <a:ext cx="1390462" cy="506501"/>
          </a:xfrm>
          <a:prstGeom prst="trapezoid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rapezoid 24"/>
          <p:cNvSpPr/>
          <p:nvPr/>
        </p:nvSpPr>
        <p:spPr>
          <a:xfrm rot="10800000">
            <a:off x="7946048" y="1800620"/>
            <a:ext cx="1390462" cy="506501"/>
          </a:xfrm>
          <a:prstGeom prst="trapezoid">
            <a:avLst/>
          </a:prstGeom>
          <a:solidFill>
            <a:schemeClr val="accent6">
              <a:lumMod val="50000"/>
            </a:schemeClr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38401" y="929960"/>
            <a:ext cx="1858856" cy="23589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8401" y="1644514"/>
            <a:ext cx="758281" cy="110271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077" y="1644514"/>
            <a:ext cx="758281" cy="110271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118892">
            <a:off x="6135559" y="1655249"/>
            <a:ext cx="758281" cy="110271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313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31707" y="2442635"/>
            <a:ext cx="2036184" cy="73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2" y="608711"/>
            <a:ext cx="8286453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Rose’s Florist has 100 daffodils.</a:t>
            </a:r>
          </a:p>
          <a:p>
            <a:r>
              <a:rPr lang="en-GB" sz="2800" dirty="0"/>
              <a:t>On Monday Mr Rose sells two fifths of his daffodils.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On Monday Mr Rose sold 40 daffodils.</a:t>
            </a:r>
          </a:p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He had 60 daffodils left.</a:t>
            </a:r>
          </a:p>
          <a:p>
            <a:endParaRPr lang="en-GB" sz="26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972246"/>
              </p:ext>
            </p:extLst>
          </p:nvPr>
        </p:nvGraphicFramePr>
        <p:xfrm>
          <a:off x="831708" y="2442635"/>
          <a:ext cx="5125745" cy="730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5149">
                  <a:extLst>
                    <a:ext uri="{9D8B030D-6E8A-4147-A177-3AD203B41FA5}">
                      <a16:colId xmlns:a16="http://schemas.microsoft.com/office/drawing/2014/main" val="2113611595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193386515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449542680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234813469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483335855"/>
                    </a:ext>
                  </a:extLst>
                </a:gridCol>
              </a:tblGrid>
              <a:tr h="73006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749623"/>
                  </a:ext>
                </a:extLst>
              </a:tr>
            </a:tbl>
          </a:graphicData>
        </a:graphic>
      </p:graphicFrame>
      <p:sp>
        <p:nvSpPr>
          <p:cNvPr id="10" name="Right Brace 9"/>
          <p:cNvSpPr/>
          <p:nvPr/>
        </p:nvSpPr>
        <p:spPr>
          <a:xfrm rot="16200000">
            <a:off x="3221401" y="-422345"/>
            <a:ext cx="346365" cy="5125751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042879" y="1514839"/>
            <a:ext cx="786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100</a:t>
            </a:r>
          </a:p>
        </p:txBody>
      </p:sp>
      <p:sp>
        <p:nvSpPr>
          <p:cNvPr id="17" name="Right Brace 16"/>
          <p:cNvSpPr/>
          <p:nvPr/>
        </p:nvSpPr>
        <p:spPr>
          <a:xfrm rot="5400000">
            <a:off x="1676615" y="2424029"/>
            <a:ext cx="346367" cy="2036184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235078" y="3615305"/>
            <a:ext cx="1475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sold Mon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587938" y="2537669"/>
                <a:ext cx="317269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100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/>
                  <a:t> 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20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7938" y="2537669"/>
                <a:ext cx="3172691" cy="523220"/>
              </a:xfrm>
              <a:prstGeom prst="rect">
                <a:avLst/>
              </a:prstGeom>
              <a:blipFill>
                <a:blip r:embed="rId5"/>
                <a:stretch>
                  <a:fillRect l="-4038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025237" y="2545662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085279" y="2545662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45321" y="2545662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205363" y="2545662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265405" y="2545662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20</a:t>
            </a:r>
          </a:p>
        </p:txBody>
      </p:sp>
      <p:sp>
        <p:nvSpPr>
          <p:cNvPr id="30" name="Right Brace 29"/>
          <p:cNvSpPr/>
          <p:nvPr/>
        </p:nvSpPr>
        <p:spPr>
          <a:xfrm rot="5400000">
            <a:off x="4235837" y="1920721"/>
            <a:ext cx="329848" cy="3059321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113502" y="3648346"/>
            <a:ext cx="2216593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left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649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1" grpId="0"/>
      <p:bldP spid="17" grpId="0" animBg="1"/>
      <p:bldP spid="18" grpId="0"/>
      <p:bldP spid="13" grpId="0"/>
      <p:bldP spid="14" grpId="0"/>
      <p:bldP spid="26" grpId="0"/>
      <p:bldP spid="27" grpId="0"/>
      <p:bldP spid="28" grpId="0"/>
      <p:bldP spid="29" grpId="0"/>
      <p:bldP spid="30" grpId="0" animBg="1"/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888974" y="2442635"/>
            <a:ext cx="1016226" cy="7300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29497" y="2442635"/>
            <a:ext cx="2057267" cy="73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94312" y="608711"/>
            <a:ext cx="9225285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Rose’s Florist has 100 daffodils.</a:t>
            </a:r>
          </a:p>
          <a:p>
            <a:r>
              <a:rPr lang="en-GB" sz="2800" dirty="0"/>
              <a:t>On Tuesday he sells one third of the remaining daffodils.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On Tuesday Mr Rose sold 20 daffodils. </a:t>
            </a:r>
          </a:p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He sold half as many as on Monday.  </a:t>
            </a:r>
            <a:endParaRPr lang="en-GB" sz="2600" dirty="0"/>
          </a:p>
          <a:p>
            <a:endParaRPr lang="en-GB" sz="2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972246"/>
              </p:ext>
            </p:extLst>
          </p:nvPr>
        </p:nvGraphicFramePr>
        <p:xfrm>
          <a:off x="831708" y="2442635"/>
          <a:ext cx="5125745" cy="730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25149">
                  <a:extLst>
                    <a:ext uri="{9D8B030D-6E8A-4147-A177-3AD203B41FA5}">
                      <a16:colId xmlns:a16="http://schemas.microsoft.com/office/drawing/2014/main" val="2113611595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193386515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449542680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234813469"/>
                    </a:ext>
                  </a:extLst>
                </a:gridCol>
                <a:gridCol w="1025149">
                  <a:extLst>
                    <a:ext uri="{9D8B030D-6E8A-4147-A177-3AD203B41FA5}">
                      <a16:colId xmlns:a16="http://schemas.microsoft.com/office/drawing/2014/main" val="2483335855"/>
                    </a:ext>
                  </a:extLst>
                </a:gridCol>
              </a:tblGrid>
              <a:tr h="73006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83749623"/>
                  </a:ext>
                </a:extLst>
              </a:tr>
            </a:tbl>
          </a:graphicData>
        </a:graphic>
      </p:graphicFrame>
      <p:sp>
        <p:nvSpPr>
          <p:cNvPr id="10" name="Right Brace 9"/>
          <p:cNvSpPr/>
          <p:nvPr/>
        </p:nvSpPr>
        <p:spPr>
          <a:xfrm rot="16200000">
            <a:off x="3221401" y="-422345"/>
            <a:ext cx="346365" cy="5125751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042879" y="1514839"/>
            <a:ext cx="786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100</a:t>
            </a:r>
          </a:p>
        </p:txBody>
      </p:sp>
      <p:sp>
        <p:nvSpPr>
          <p:cNvPr id="17" name="Right Brace 16"/>
          <p:cNvSpPr/>
          <p:nvPr/>
        </p:nvSpPr>
        <p:spPr>
          <a:xfrm rot="5400000">
            <a:off x="1676615" y="2424029"/>
            <a:ext cx="346367" cy="2036184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235078" y="3615305"/>
            <a:ext cx="1475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sold Mon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25237" y="2545662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085279" y="2545662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45321" y="2545662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205363" y="2545662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265405" y="2545662"/>
            <a:ext cx="665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20</a:t>
            </a:r>
          </a:p>
        </p:txBody>
      </p:sp>
      <p:sp>
        <p:nvSpPr>
          <p:cNvPr id="16" name="Right Brace 15"/>
          <p:cNvSpPr/>
          <p:nvPr/>
        </p:nvSpPr>
        <p:spPr>
          <a:xfrm rot="5400000">
            <a:off x="3228947" y="2940563"/>
            <a:ext cx="282912" cy="1005022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2502961" y="3619436"/>
            <a:ext cx="1783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sold Tues</a:t>
            </a:r>
          </a:p>
        </p:txBody>
      </p:sp>
      <p:sp>
        <p:nvSpPr>
          <p:cNvPr id="3" name="Rectangle 2"/>
          <p:cNvSpPr/>
          <p:nvPr/>
        </p:nvSpPr>
        <p:spPr>
          <a:xfrm>
            <a:off x="6171591" y="2218588"/>
            <a:ext cx="312899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800" dirty="0">
                <a:solidFill>
                  <a:srgbClr val="4472C4">
                    <a:lumMod val="75000"/>
                  </a:srgbClr>
                </a:solidFill>
              </a:rPr>
              <a:t>He sold 60 daffodils</a:t>
            </a:r>
          </a:p>
          <a:p>
            <a:pPr lvl="0"/>
            <a:r>
              <a:rPr lang="en-GB" sz="2800" dirty="0">
                <a:solidFill>
                  <a:srgbClr val="4472C4">
                    <a:lumMod val="75000"/>
                  </a:srgbClr>
                </a:solidFill>
              </a:rPr>
              <a:t>altogether.</a:t>
            </a:r>
          </a:p>
        </p:txBody>
      </p:sp>
      <p:sp>
        <p:nvSpPr>
          <p:cNvPr id="4" name="Rectangle 3"/>
          <p:cNvSpPr/>
          <p:nvPr/>
        </p:nvSpPr>
        <p:spPr>
          <a:xfrm>
            <a:off x="6171591" y="3303682"/>
            <a:ext cx="33678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srgbClr val="4472C4">
                    <a:lumMod val="75000"/>
                  </a:srgbClr>
                </a:solidFill>
              </a:rPr>
              <a:t>He has 40 daffodils left.</a:t>
            </a:r>
            <a:endParaRPr lang="en-GB" sz="2600" dirty="0">
              <a:solidFill>
                <a:prstClr val="black"/>
              </a:solidFill>
            </a:endParaRPr>
          </a:p>
        </p:txBody>
      </p:sp>
      <p:sp>
        <p:nvSpPr>
          <p:cNvPr id="20" name="Right Brace 19"/>
          <p:cNvSpPr/>
          <p:nvPr/>
        </p:nvSpPr>
        <p:spPr>
          <a:xfrm rot="5400000">
            <a:off x="4789923" y="2434588"/>
            <a:ext cx="289323" cy="2027511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3930876" y="3623567"/>
            <a:ext cx="20018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left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363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9" grpId="0"/>
      <p:bldP spid="3" grpId="0"/>
      <p:bldP spid="4" grpId="0"/>
      <p:bldP spid="20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1" y="608711"/>
            <a:ext cx="908467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Daffodils are sold in pairs that cost 15p.</a:t>
            </a:r>
          </a:p>
          <a:p>
            <a:r>
              <a:rPr lang="en-GB" sz="2800" dirty="0"/>
              <a:t>Amir spends £2 and 10p. </a:t>
            </a:r>
          </a:p>
          <a:p>
            <a:r>
              <a:rPr lang="en-GB" sz="2800" dirty="0"/>
              <a:t>How many daffodils does he buy?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5578" y="2286818"/>
            <a:ext cx="747045" cy="747045"/>
          </a:xfrm>
          <a:prstGeom prst="rect">
            <a:avLst/>
          </a:prstGeom>
        </p:spPr>
      </p:pic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78422" y="2429507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380" y="355317"/>
            <a:ext cx="1595158" cy="19027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33481">
            <a:off x="7645724" y="889036"/>
            <a:ext cx="794231" cy="115499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92129">
            <a:off x="8487408" y="991649"/>
            <a:ext cx="597179" cy="86843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11021">
            <a:off x="8631124" y="1048367"/>
            <a:ext cx="597179" cy="8684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592" y="965561"/>
            <a:ext cx="1074212" cy="95708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485" y="1003567"/>
            <a:ext cx="990733" cy="87295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061" y="1003567"/>
            <a:ext cx="990733" cy="87295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34" y="2081700"/>
            <a:ext cx="1177911" cy="104947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643" y="2081257"/>
            <a:ext cx="1177911" cy="104947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552" y="2080814"/>
            <a:ext cx="1177911" cy="104947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461" y="2080371"/>
            <a:ext cx="1177911" cy="1049478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370" y="2079928"/>
            <a:ext cx="1177911" cy="104947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279" y="2079485"/>
            <a:ext cx="1177911" cy="104947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188" y="2079042"/>
            <a:ext cx="1177911" cy="1049478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097" y="2078599"/>
            <a:ext cx="1177911" cy="104947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06" y="2078156"/>
            <a:ext cx="1177911" cy="1049478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915" y="2077713"/>
            <a:ext cx="1177911" cy="1049478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34" y="2998937"/>
            <a:ext cx="1177911" cy="1049478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643" y="2998494"/>
            <a:ext cx="1177911" cy="104947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552" y="2998051"/>
            <a:ext cx="1177911" cy="1049478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461" y="2997608"/>
            <a:ext cx="1177911" cy="104947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370" y="2997165"/>
            <a:ext cx="1177911" cy="1049478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279" y="2996722"/>
            <a:ext cx="1177911" cy="1049478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188" y="2996279"/>
            <a:ext cx="1177911" cy="104947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097" y="2995836"/>
            <a:ext cx="1177911" cy="1049478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06" y="2995393"/>
            <a:ext cx="1177911" cy="1049478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915" y="2994950"/>
            <a:ext cx="1177911" cy="104947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414" y="2100342"/>
            <a:ext cx="684913" cy="996017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8003" y="2099618"/>
            <a:ext cx="681213" cy="9906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262478" y="4233730"/>
                <a:ext cx="184858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800" dirty="0">
                    <a:solidFill>
                      <a:schemeClr val="accent1"/>
                    </a:solidFill>
                  </a:rPr>
                  <a:t>4 </a:t>
                </a:r>
                <a14:m>
                  <m:oMath xmlns:m="http://schemas.openxmlformats.org/officeDocument/2006/math">
                    <m:r>
                      <a:rPr lang="en-GB" sz="28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>
                    <a:solidFill>
                      <a:schemeClr val="accent1"/>
                    </a:solidFill>
                  </a:rPr>
                  <a:t> 7 </a:t>
                </a:r>
                <a14:m>
                  <m:oMath xmlns:m="http://schemas.openxmlformats.org/officeDocument/2006/math">
                    <m:r>
                      <a:rPr lang="en-GB" sz="28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accent1"/>
                    </a:solidFill>
                  </a:rPr>
                  <a:t> 28 </a:t>
                </a:r>
                <a:endParaRPr lang="en-GB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2478" y="4233730"/>
                <a:ext cx="1848583" cy="523220"/>
              </a:xfrm>
              <a:prstGeom prst="rect">
                <a:avLst/>
              </a:prstGeom>
              <a:blipFill>
                <a:blip r:embed="rId10"/>
                <a:stretch>
                  <a:fillRect l="-6601" t="-11765" r="-5941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" name="Picture 60">
            <a:extLst>
              <a:ext uri="{FF2B5EF4-FFF2-40B4-BE49-F238E27FC236}">
                <a16:creationId xmlns:a16="http://schemas.microsoft.com/office/drawing/2014/main" id="{FEFE2D20-D03E-4703-8428-BA454E64F2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6026" y="2124545"/>
            <a:ext cx="638659" cy="928753"/>
          </a:xfrm>
          <a:prstGeom prst="rect">
            <a:avLst/>
          </a:prstGeom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43C7C676-ADC4-4587-8BAB-928AD7717A8F}"/>
              </a:ext>
            </a:extLst>
          </p:cNvPr>
          <p:cNvSpPr/>
          <p:nvPr/>
        </p:nvSpPr>
        <p:spPr>
          <a:xfrm>
            <a:off x="4554963" y="1030720"/>
            <a:ext cx="31027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4 daffodils cost 30p.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2B89778-EFE4-463B-A54A-F0B1B5B278FF}"/>
              </a:ext>
            </a:extLst>
          </p:cNvPr>
          <p:cNvSpPr/>
          <p:nvPr/>
        </p:nvSpPr>
        <p:spPr>
          <a:xfrm>
            <a:off x="582705" y="2167676"/>
            <a:ext cx="2627423" cy="908033"/>
          </a:xfrm>
          <a:prstGeom prst="round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BF308610-B66D-4139-83B2-04A5E22ABBAF}"/>
              </a:ext>
            </a:extLst>
          </p:cNvPr>
          <p:cNvSpPr/>
          <p:nvPr/>
        </p:nvSpPr>
        <p:spPr>
          <a:xfrm>
            <a:off x="3209687" y="2154479"/>
            <a:ext cx="2627423" cy="908033"/>
          </a:xfrm>
          <a:prstGeom prst="round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A82ED13B-3C0B-4CB0-A471-21C4336AB63F}"/>
              </a:ext>
            </a:extLst>
          </p:cNvPr>
          <p:cNvSpPr/>
          <p:nvPr/>
        </p:nvSpPr>
        <p:spPr>
          <a:xfrm>
            <a:off x="5855010" y="2142266"/>
            <a:ext cx="2627423" cy="908033"/>
          </a:xfrm>
          <a:prstGeom prst="round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-Shape 65">
            <a:extLst>
              <a:ext uri="{FF2B5EF4-FFF2-40B4-BE49-F238E27FC236}">
                <a16:creationId xmlns:a16="http://schemas.microsoft.com/office/drawing/2014/main" id="{A13ABD6C-54FE-4549-8647-99C943CB366C}"/>
              </a:ext>
            </a:extLst>
          </p:cNvPr>
          <p:cNvSpPr/>
          <p:nvPr/>
        </p:nvSpPr>
        <p:spPr>
          <a:xfrm flipH="1">
            <a:off x="7623243" y="2154479"/>
            <a:ext cx="1776918" cy="1850074"/>
          </a:xfrm>
          <a:prstGeom prst="corner">
            <a:avLst>
              <a:gd name="adj1" fmla="val 52190"/>
              <a:gd name="adj2" fmla="val 49433"/>
            </a:avLst>
          </a:prstGeom>
          <a:noFill/>
          <a:ln w="19050"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6487DBD8-4889-4625-B340-4C2273D842EF}"/>
              </a:ext>
            </a:extLst>
          </p:cNvPr>
          <p:cNvSpPr/>
          <p:nvPr/>
        </p:nvSpPr>
        <p:spPr>
          <a:xfrm>
            <a:off x="4979688" y="3100903"/>
            <a:ext cx="2627423" cy="908033"/>
          </a:xfrm>
          <a:prstGeom prst="round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E2B68D11-4A3F-421C-849E-5B801AA45506}"/>
              </a:ext>
            </a:extLst>
          </p:cNvPr>
          <p:cNvSpPr/>
          <p:nvPr/>
        </p:nvSpPr>
        <p:spPr>
          <a:xfrm>
            <a:off x="2355415" y="3098410"/>
            <a:ext cx="2627423" cy="908033"/>
          </a:xfrm>
          <a:prstGeom prst="roundRect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L-Shape 68">
            <a:extLst>
              <a:ext uri="{FF2B5EF4-FFF2-40B4-BE49-F238E27FC236}">
                <a16:creationId xmlns:a16="http://schemas.microsoft.com/office/drawing/2014/main" id="{B0C688A0-2EFB-418F-959D-D1D6C2B40F27}"/>
              </a:ext>
            </a:extLst>
          </p:cNvPr>
          <p:cNvSpPr/>
          <p:nvPr/>
        </p:nvSpPr>
        <p:spPr>
          <a:xfrm flipV="1">
            <a:off x="573344" y="3100901"/>
            <a:ext cx="1780316" cy="1794373"/>
          </a:xfrm>
          <a:prstGeom prst="corner">
            <a:avLst/>
          </a:prstGeom>
          <a:noFill/>
          <a:ln w="1905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0F0DF08C-0C6F-4BF9-93E6-D73DCBD126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6606" y="2102510"/>
            <a:ext cx="681213" cy="99063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A0C5944-8ADA-4C61-AAE5-A7121E4C6AE6}"/>
              </a:ext>
            </a:extLst>
          </p:cNvPr>
          <p:cNvGrpSpPr/>
          <p:nvPr/>
        </p:nvGrpSpPr>
        <p:grpSpPr>
          <a:xfrm>
            <a:off x="3280005" y="2123915"/>
            <a:ext cx="2442565" cy="966339"/>
            <a:chOff x="2795389" y="4158057"/>
            <a:chExt cx="2442565" cy="966339"/>
          </a:xfrm>
        </p:grpSpPr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48B8B81B-F4BE-4DEC-85D2-781D31E7B4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95389" y="4158687"/>
              <a:ext cx="664072" cy="965709"/>
            </a:xfrm>
            <a:prstGeom prst="rect">
              <a:avLst/>
            </a:prstGeom>
          </p:spPr>
        </p:pic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B8FD255F-F217-4D6A-BCA9-CAE8C7E5DC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78867" y="4158057"/>
              <a:ext cx="660484" cy="960492"/>
            </a:xfrm>
            <a:prstGeom prst="rect">
              <a:avLst/>
            </a:prstGeom>
          </p:spPr>
        </p:pic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81C4E7BF-3120-49FA-AAA2-42BFE0E5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85594" y="4184070"/>
              <a:ext cx="619226" cy="900492"/>
            </a:xfrm>
            <a:prstGeom prst="rect">
              <a:avLst/>
            </a:prstGeom>
          </p:spPr>
        </p:pic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54CE0677-645A-451B-AF6D-E8C241AD8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7470" y="4160949"/>
              <a:ext cx="660484" cy="960492"/>
            </a:xfrm>
            <a:prstGeom prst="rect">
              <a:avLst/>
            </a:prstGeom>
          </p:spPr>
        </p:pic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32A5CFD-E51F-45D6-BF8D-BC376FF0EFEA}"/>
              </a:ext>
            </a:extLst>
          </p:cNvPr>
          <p:cNvGrpSpPr/>
          <p:nvPr/>
        </p:nvGrpSpPr>
        <p:grpSpPr>
          <a:xfrm>
            <a:off x="5949860" y="2116603"/>
            <a:ext cx="2451929" cy="980051"/>
            <a:chOff x="2833915" y="4128259"/>
            <a:chExt cx="2451929" cy="980051"/>
          </a:xfrm>
        </p:grpSpPr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43269151-0CA8-4201-92BA-BF47C68014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33915" y="4128983"/>
              <a:ext cx="673436" cy="979327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37272B3B-F863-473D-B7E0-C921EDE3B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17443" y="4128259"/>
              <a:ext cx="669798" cy="974036"/>
            </a:xfrm>
            <a:prstGeom prst="rect">
              <a:avLst/>
            </a:prstGeom>
          </p:spPr>
        </p:pic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C57EF1EB-33D1-4912-AB5E-99C7A328CC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24752" y="4153186"/>
              <a:ext cx="627957" cy="913190"/>
            </a:xfrm>
            <a:prstGeom prst="rect">
              <a:avLst/>
            </a:prstGeom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E6C47751-2453-4FE3-B742-1F56CAB47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16046" y="4131151"/>
              <a:ext cx="669798" cy="974036"/>
            </a:xfrm>
            <a:prstGeom prst="rect">
              <a:avLst/>
            </a:prstGeom>
          </p:spPr>
        </p:pic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407C933-9610-48BE-83EC-7228B5C0BAC1}"/>
              </a:ext>
            </a:extLst>
          </p:cNvPr>
          <p:cNvGrpSpPr/>
          <p:nvPr/>
        </p:nvGrpSpPr>
        <p:grpSpPr>
          <a:xfrm>
            <a:off x="7510946" y="2128689"/>
            <a:ext cx="1875335" cy="1890965"/>
            <a:chOff x="2782611" y="3207696"/>
            <a:chExt cx="1875335" cy="1890965"/>
          </a:xfrm>
        </p:grpSpPr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D75248EE-5861-49C0-955B-B90EABE8B4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2611" y="4087326"/>
              <a:ext cx="695446" cy="1011335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DD0830CA-941A-4C96-B6FD-DCCC90F593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66257" y="4086602"/>
              <a:ext cx="691689" cy="1005871"/>
            </a:xfrm>
            <a:prstGeom prst="rect">
              <a:avLst/>
            </a:prstGeom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CDDFF683-D516-417E-9584-F21700EBF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74934" y="4111529"/>
              <a:ext cx="648481" cy="943036"/>
            </a:xfrm>
            <a:prstGeom prst="rect">
              <a:avLst/>
            </a:prstGeom>
          </p:spPr>
        </p:pic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AAC80066-87AB-4673-8A73-B90B95107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06038" y="3207696"/>
              <a:ext cx="691689" cy="1005871"/>
            </a:xfrm>
            <a:prstGeom prst="rect">
              <a:avLst/>
            </a:prstGeom>
          </p:spPr>
        </p:pic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22E7470-2391-40DE-A946-99BE118A7A8A}"/>
              </a:ext>
            </a:extLst>
          </p:cNvPr>
          <p:cNvGrpSpPr/>
          <p:nvPr/>
        </p:nvGrpSpPr>
        <p:grpSpPr>
          <a:xfrm>
            <a:off x="5001868" y="3042337"/>
            <a:ext cx="2473456" cy="1011359"/>
            <a:chOff x="2758807" y="4091986"/>
            <a:chExt cx="2473456" cy="1011359"/>
          </a:xfrm>
        </p:grpSpPr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232C3E2C-EDFE-483C-8A94-E13A2E0B1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58807" y="4092711"/>
              <a:ext cx="694964" cy="1010634"/>
            </a:xfrm>
            <a:prstGeom prst="rect">
              <a:avLst/>
            </a:prstGeom>
          </p:spPr>
        </p:pic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0589C3B6-FD85-4B87-A71F-C986B0E1FF4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42450" y="4091986"/>
              <a:ext cx="691210" cy="1005174"/>
            </a:xfrm>
            <a:prstGeom prst="rect">
              <a:avLst/>
            </a:prstGeom>
          </p:spPr>
        </p:pic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943BD33C-A2A0-4BA3-82D6-A739448D7D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51099" y="4116913"/>
              <a:ext cx="648030" cy="942381"/>
            </a:xfrm>
            <a:prstGeom prst="rect">
              <a:avLst/>
            </a:prstGeom>
          </p:spPr>
        </p:pic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C40B08BF-7E82-48A4-AE6B-AB78E8B338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41053" y="4094878"/>
              <a:ext cx="691210" cy="1005174"/>
            </a:xfrm>
            <a:prstGeom prst="rect">
              <a:avLst/>
            </a:prstGeom>
          </p:spPr>
        </p:pic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EACCD69F-4408-4AE5-AE0B-DF7154EC460D}"/>
              </a:ext>
            </a:extLst>
          </p:cNvPr>
          <p:cNvGrpSpPr/>
          <p:nvPr/>
        </p:nvGrpSpPr>
        <p:grpSpPr>
          <a:xfrm>
            <a:off x="2417885" y="3044505"/>
            <a:ext cx="2471215" cy="1008097"/>
            <a:chOff x="2785670" y="4122272"/>
            <a:chExt cx="2471215" cy="1008097"/>
          </a:xfrm>
        </p:grpSpPr>
        <p:pic>
          <p:nvPicPr>
            <p:cNvPr id="102" name="Picture 101">
              <a:extLst>
                <a:ext uri="{FF2B5EF4-FFF2-40B4-BE49-F238E27FC236}">
                  <a16:creationId xmlns:a16="http://schemas.microsoft.com/office/drawing/2014/main" id="{1EB5C83C-B8B9-4A51-83CD-2DF4E562C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85670" y="4122996"/>
              <a:ext cx="692722" cy="1007373"/>
            </a:xfrm>
            <a:prstGeom prst="rect">
              <a:avLst/>
            </a:prstGeom>
          </p:spPr>
        </p:pic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BEE259F8-9DF1-4B66-BAC8-2C9D653256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69302" y="4122272"/>
              <a:ext cx="688980" cy="1001931"/>
            </a:xfrm>
            <a:prstGeom prst="rect">
              <a:avLst/>
            </a:prstGeom>
          </p:spPr>
        </p:pic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4AA3E675-C6B3-414F-BB9B-AD1A745685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77809" y="4147199"/>
              <a:ext cx="645941" cy="939343"/>
            </a:xfrm>
            <a:prstGeom prst="rect">
              <a:avLst/>
            </a:prstGeom>
          </p:spPr>
        </p:pic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00551793-5E20-413B-8A4D-8D7A71EF86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67905" y="4125164"/>
              <a:ext cx="688980" cy="1001931"/>
            </a:xfrm>
            <a:prstGeom prst="rect">
              <a:avLst/>
            </a:prstGeom>
          </p:spPr>
        </p:pic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BECB0874-002E-4D55-9E09-E3E9A2071F23}"/>
              </a:ext>
            </a:extLst>
          </p:cNvPr>
          <p:cNvGrpSpPr/>
          <p:nvPr/>
        </p:nvGrpSpPr>
        <p:grpSpPr>
          <a:xfrm>
            <a:off x="498555" y="3066372"/>
            <a:ext cx="1864104" cy="1851525"/>
            <a:chOff x="3367486" y="4139874"/>
            <a:chExt cx="1864104" cy="1851525"/>
          </a:xfrm>
        </p:grpSpPr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5C22248F-0B77-4F5C-B017-C8C15A20A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65543" y="5007375"/>
              <a:ext cx="676666" cy="984024"/>
            </a:xfrm>
            <a:prstGeom prst="rect">
              <a:avLst/>
            </a:prstGeom>
          </p:spPr>
        </p:pic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B8E108A0-3662-4857-BFED-EB0B3FB852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59977" y="4139874"/>
              <a:ext cx="673010" cy="978708"/>
            </a:xfrm>
            <a:prstGeom prst="rect">
              <a:avLst/>
            </a:prstGeom>
          </p:spPr>
        </p:pic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7DD43C49-586F-4F3A-AC3D-0288D7327A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67486" y="4164801"/>
              <a:ext cx="630969" cy="917570"/>
            </a:xfrm>
            <a:prstGeom prst="rect">
              <a:avLst/>
            </a:prstGeom>
          </p:spPr>
        </p:pic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A01635D4-9E4A-4135-B485-C61F2ABBC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58580" y="4142766"/>
              <a:ext cx="673010" cy="978708"/>
            </a:xfrm>
            <a:prstGeom prst="rect">
              <a:avLst/>
            </a:prstGeom>
          </p:spPr>
        </p:pic>
      </p:grpSp>
      <p:sp>
        <p:nvSpPr>
          <p:cNvPr id="111" name="Rectangle 110">
            <a:extLst>
              <a:ext uri="{FF2B5EF4-FFF2-40B4-BE49-F238E27FC236}">
                <a16:creationId xmlns:a16="http://schemas.microsoft.com/office/drawing/2014/main" id="{8A5C1958-A5AC-4C16-ABA9-7367C8287FFD}"/>
              </a:ext>
            </a:extLst>
          </p:cNvPr>
          <p:cNvSpPr/>
          <p:nvPr/>
        </p:nvSpPr>
        <p:spPr>
          <a:xfrm>
            <a:off x="3364463" y="4688501"/>
            <a:ext cx="35151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chemeClr val="accent1"/>
                </a:solidFill>
              </a:rPr>
              <a:t>Amir buys 28 daffodils.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78" name="Picture 77">
            <a:extLst>
              <a:ext uri="{FF2B5EF4-FFF2-40B4-BE49-F238E27FC236}">
                <a16:creationId xmlns:a16="http://schemas.microsoft.com/office/drawing/2014/main" id="{24527D96-84C2-45D5-AA9D-119790B7690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8485" y="1003567"/>
            <a:ext cx="990733" cy="872953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75E590A7-60B4-42F5-899B-592F623868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061" y="1003567"/>
            <a:ext cx="990733" cy="872953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FA7EBB91-2454-4A52-B59D-0BF40BABF3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592" y="965561"/>
            <a:ext cx="1074212" cy="95708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8946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64119 0.43055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7" y="21528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-0.64119 0.43055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7" y="2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500"/>
                            </p:stCondLst>
                            <p:childTnLst>
                              <p:par>
                                <p:cTn id="1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500"/>
                            </p:stCondLst>
                            <p:childTnLst>
                              <p:par>
                                <p:cTn id="1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00"/>
                            </p:stCondLst>
                            <p:childTnLst>
                              <p:par>
                                <p:cTn id="1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500"/>
                            </p:stCondLst>
                            <p:childTnLst>
                              <p:par>
                                <p:cTn id="2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500"/>
                            </p:stCondLst>
                            <p:childTnLst>
                              <p:par>
                                <p:cTn id="2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5" fill="hold">
                      <p:stCondLst>
                        <p:cond delay="indefinite"/>
                      </p:stCondLst>
                      <p:childTnLst>
                        <p:par>
                          <p:cTn id="226" fill="hold">
                            <p:stCondLst>
                              <p:cond delay="0"/>
                            </p:stCondLst>
                            <p:childTnLst>
                              <p:par>
                                <p:cTn id="2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4" dur="500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1" y="608711"/>
            <a:ext cx="908467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Amir has 28 daffodils.</a:t>
            </a:r>
          </a:p>
          <a:p>
            <a:r>
              <a:rPr lang="en-GB" sz="2800" dirty="0"/>
              <a:t>He plants them into 3 pots.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He plants twice as many in the medium pot as the small pot.</a:t>
            </a:r>
          </a:p>
          <a:p>
            <a:r>
              <a:rPr lang="en-GB" sz="2800" dirty="0"/>
              <a:t>He plants twice as many in the large pot as the medium pot.</a:t>
            </a:r>
          </a:p>
          <a:p>
            <a:endParaRPr lang="en-GB" sz="2800" dirty="0"/>
          </a:p>
          <a:p>
            <a:r>
              <a:rPr lang="en-GB" sz="2800" dirty="0"/>
              <a:t>How many does Amir plant in each pot?</a:t>
            </a:r>
          </a:p>
          <a:p>
            <a:endParaRPr lang="en-GB" sz="2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5578" y="4527341"/>
            <a:ext cx="747045" cy="747045"/>
          </a:xfrm>
          <a:prstGeom prst="rect">
            <a:avLst/>
          </a:prstGeom>
        </p:spPr>
      </p:pic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78422" y="4670030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380" y="355317"/>
            <a:ext cx="1595158" cy="19027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33481">
            <a:off x="7781309" y="1012196"/>
            <a:ext cx="694246" cy="100959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92129">
            <a:off x="8544671" y="1062313"/>
            <a:ext cx="545812" cy="79373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579180">
            <a:off x="8643913" y="1120123"/>
            <a:ext cx="545812" cy="793735"/>
          </a:xfrm>
          <a:prstGeom prst="rect">
            <a:avLst/>
          </a:prstGeom>
        </p:spPr>
      </p:pic>
      <p:sp>
        <p:nvSpPr>
          <p:cNvPr id="6" name="Trapezoid 5"/>
          <p:cNvSpPr/>
          <p:nvPr/>
        </p:nvSpPr>
        <p:spPr>
          <a:xfrm rot="10800000">
            <a:off x="2105891" y="2025652"/>
            <a:ext cx="942109" cy="829828"/>
          </a:xfrm>
          <a:prstGeom prst="trapezoi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rapezoid 14"/>
          <p:cNvSpPr/>
          <p:nvPr/>
        </p:nvSpPr>
        <p:spPr>
          <a:xfrm rot="10800000">
            <a:off x="3629590" y="1694589"/>
            <a:ext cx="1306524" cy="1160892"/>
          </a:xfrm>
          <a:prstGeom prst="trapezoi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rapezoid 17"/>
          <p:cNvSpPr/>
          <p:nvPr/>
        </p:nvSpPr>
        <p:spPr>
          <a:xfrm rot="10800000">
            <a:off x="5322730" y="1450512"/>
            <a:ext cx="1631936" cy="1410275"/>
          </a:xfrm>
          <a:prstGeom prst="trapezoi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95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2" y="608711"/>
            <a:ext cx="8923763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Amir has 28 daffodils.</a:t>
            </a:r>
          </a:p>
          <a:p>
            <a:r>
              <a:rPr lang="en-GB" sz="2800" dirty="0"/>
              <a:t>He plants twice as many in the medium pot as the small pot.</a:t>
            </a:r>
          </a:p>
          <a:p>
            <a:r>
              <a:rPr lang="en-GB" sz="2800" dirty="0"/>
              <a:t>He plants twice as many in the large pot as the medium pot.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100" dirty="0"/>
          </a:p>
          <a:p>
            <a:r>
              <a:rPr lang="en-GB" sz="2800" dirty="0"/>
              <a:t>How many does Amir plant in each pot?</a:t>
            </a:r>
          </a:p>
          <a:p>
            <a:endParaRPr lang="en-GB" sz="2600" dirty="0"/>
          </a:p>
        </p:txBody>
      </p:sp>
      <p:sp>
        <p:nvSpPr>
          <p:cNvPr id="6" name="Trapezoid 5"/>
          <p:cNvSpPr/>
          <p:nvPr/>
        </p:nvSpPr>
        <p:spPr>
          <a:xfrm rot="10800000">
            <a:off x="816801" y="2437629"/>
            <a:ext cx="416253" cy="379732"/>
          </a:xfrm>
          <a:prstGeom prst="trapezoi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rapezoid 14"/>
          <p:cNvSpPr/>
          <p:nvPr/>
        </p:nvSpPr>
        <p:spPr>
          <a:xfrm rot="10800000">
            <a:off x="761154" y="3158920"/>
            <a:ext cx="472288" cy="432000"/>
          </a:xfrm>
          <a:prstGeom prst="trapezoi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rapezoid 17"/>
          <p:cNvSpPr/>
          <p:nvPr/>
        </p:nvSpPr>
        <p:spPr>
          <a:xfrm rot="10800000">
            <a:off x="707645" y="3897222"/>
            <a:ext cx="579306" cy="530688"/>
          </a:xfrm>
          <a:prstGeom prst="trapezoi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555002" y="2312882"/>
            <a:ext cx="1118925" cy="5603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6" name="TextBox 54"/>
          <p:cNvSpPr txBox="1"/>
          <p:nvPr/>
        </p:nvSpPr>
        <p:spPr>
          <a:xfrm>
            <a:off x="1956784" y="2362244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4</a:t>
            </a:r>
          </a:p>
        </p:txBody>
      </p:sp>
      <p:sp>
        <p:nvSpPr>
          <p:cNvPr id="29" name="Right Brace 28"/>
          <p:cNvSpPr/>
          <p:nvPr/>
        </p:nvSpPr>
        <p:spPr>
          <a:xfrm>
            <a:off x="6091501" y="2310813"/>
            <a:ext cx="356937" cy="2157963"/>
          </a:xfrm>
          <a:prstGeom prst="rightBrace">
            <a:avLst>
              <a:gd name="adj1" fmla="val 8333"/>
              <a:gd name="adj2" fmla="val 50569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0" name="TextBox 21"/>
          <p:cNvSpPr txBox="1"/>
          <p:nvPr/>
        </p:nvSpPr>
        <p:spPr>
          <a:xfrm>
            <a:off x="6650202" y="3144087"/>
            <a:ext cx="10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28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555002" y="3094725"/>
            <a:ext cx="2227844" cy="560390"/>
            <a:chOff x="1555002" y="3094725"/>
            <a:chExt cx="2227844" cy="560390"/>
          </a:xfrm>
        </p:grpSpPr>
        <p:sp>
          <p:nvSpPr>
            <p:cNvPr id="31" name="Rectangle 30"/>
            <p:cNvSpPr/>
            <p:nvPr/>
          </p:nvSpPr>
          <p:spPr>
            <a:xfrm>
              <a:off x="1555002" y="3094725"/>
              <a:ext cx="1118925" cy="5603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63921" y="3094725"/>
              <a:ext cx="1118925" cy="5603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550499" y="3910455"/>
            <a:ext cx="3351272" cy="560390"/>
            <a:chOff x="1550499" y="3910455"/>
            <a:chExt cx="3351272" cy="560390"/>
          </a:xfrm>
        </p:grpSpPr>
        <p:grpSp>
          <p:nvGrpSpPr>
            <p:cNvPr id="33" name="Group 32"/>
            <p:cNvGrpSpPr/>
            <p:nvPr/>
          </p:nvGrpSpPr>
          <p:grpSpPr>
            <a:xfrm>
              <a:off x="1550499" y="3910455"/>
              <a:ext cx="2227844" cy="560390"/>
              <a:chOff x="1555002" y="3094725"/>
              <a:chExt cx="2227844" cy="56039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1555002" y="3094725"/>
                <a:ext cx="1118925" cy="56039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2663921" y="3094725"/>
                <a:ext cx="1118925" cy="56039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</p:grpSp>
        <p:sp>
          <p:nvSpPr>
            <p:cNvPr id="36" name="Rectangle 35"/>
            <p:cNvSpPr/>
            <p:nvPr/>
          </p:nvSpPr>
          <p:spPr>
            <a:xfrm>
              <a:off x="3782846" y="3910455"/>
              <a:ext cx="1118925" cy="5603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144145" y="2731536"/>
                <a:ext cx="1778051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en-GB" sz="2800" dirty="0">
                    <a:solidFill>
                      <a:prstClr val="black"/>
                    </a:solidFill>
                  </a:rPr>
                  <a:t>28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</a:rPr>
                  <a:t> 7 </a:t>
                </a:r>
                <a14:m>
                  <m:oMath xmlns:m="http://schemas.openxmlformats.org/officeDocument/2006/math">
                    <m:r>
                      <a:rPr lang="en-GB" sz="28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prstClr val="black"/>
                    </a:solidFill>
                  </a:rPr>
                  <a:t> 4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4145" y="2731536"/>
                <a:ext cx="1778051" cy="523220"/>
              </a:xfrm>
              <a:prstGeom prst="rect">
                <a:avLst/>
              </a:prstGeom>
              <a:blipFill>
                <a:blip r:embed="rId5"/>
                <a:stretch>
                  <a:fillRect l="-7192" t="-10465" r="-5137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54"/>
          <p:cNvSpPr txBox="1"/>
          <p:nvPr/>
        </p:nvSpPr>
        <p:spPr>
          <a:xfrm>
            <a:off x="1956784" y="3185712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4</a:t>
            </a:r>
          </a:p>
        </p:txBody>
      </p:sp>
      <p:sp>
        <p:nvSpPr>
          <p:cNvPr id="38" name="TextBox 54"/>
          <p:cNvSpPr txBox="1"/>
          <p:nvPr/>
        </p:nvSpPr>
        <p:spPr>
          <a:xfrm>
            <a:off x="1956784" y="3952467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4</a:t>
            </a:r>
          </a:p>
        </p:txBody>
      </p:sp>
      <p:sp>
        <p:nvSpPr>
          <p:cNvPr id="39" name="TextBox 54"/>
          <p:cNvSpPr txBox="1"/>
          <p:nvPr/>
        </p:nvSpPr>
        <p:spPr>
          <a:xfrm>
            <a:off x="3026667" y="3185711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4</a:t>
            </a:r>
          </a:p>
        </p:txBody>
      </p:sp>
      <p:sp>
        <p:nvSpPr>
          <p:cNvPr id="40" name="TextBox 54"/>
          <p:cNvSpPr txBox="1"/>
          <p:nvPr/>
        </p:nvSpPr>
        <p:spPr>
          <a:xfrm>
            <a:off x="3057459" y="3952467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4</a:t>
            </a:r>
          </a:p>
        </p:txBody>
      </p:sp>
      <p:sp>
        <p:nvSpPr>
          <p:cNvPr id="41" name="TextBox 54"/>
          <p:cNvSpPr txBox="1"/>
          <p:nvPr/>
        </p:nvSpPr>
        <p:spPr>
          <a:xfrm>
            <a:off x="4175233" y="3952467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4</a:t>
            </a:r>
          </a:p>
        </p:txBody>
      </p:sp>
      <p:sp>
        <p:nvSpPr>
          <p:cNvPr id="10" name="Rectangle 9"/>
          <p:cNvSpPr/>
          <p:nvPr/>
        </p:nvSpPr>
        <p:spPr>
          <a:xfrm>
            <a:off x="3316176" y="2319925"/>
            <a:ext cx="4953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sz="2800" dirty="0">
                <a:solidFill>
                  <a:schemeClr val="accent1"/>
                </a:solidFill>
              </a:rPr>
              <a:t>He planted 4 in the small pot,</a:t>
            </a:r>
          </a:p>
        </p:txBody>
      </p:sp>
      <p:sp>
        <p:nvSpPr>
          <p:cNvPr id="43" name="Rectangle 42"/>
          <p:cNvSpPr/>
          <p:nvPr/>
        </p:nvSpPr>
        <p:spPr>
          <a:xfrm>
            <a:off x="4014625" y="3067700"/>
            <a:ext cx="4953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sz="2800" dirty="0">
                <a:solidFill>
                  <a:schemeClr val="accent1"/>
                </a:solidFill>
              </a:rPr>
              <a:t>8 in the medium pot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012384" y="3958908"/>
            <a:ext cx="4953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sz="2800" dirty="0">
                <a:solidFill>
                  <a:schemeClr val="accent1"/>
                </a:solidFill>
              </a:rPr>
              <a:t>and 12 in the large pot.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893459" y="3910455"/>
            <a:ext cx="1118925" cy="5603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6" name="TextBox 54"/>
          <p:cNvSpPr txBox="1"/>
          <p:nvPr/>
        </p:nvSpPr>
        <p:spPr>
          <a:xfrm>
            <a:off x="5259904" y="3965781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895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8" grpId="0" animBg="1"/>
      <p:bldP spid="13" grpId="0" animBg="1"/>
      <p:bldP spid="26" grpId="0"/>
      <p:bldP spid="29" grpId="0" animBg="1"/>
      <p:bldP spid="29" grpId="1" animBg="1"/>
      <p:bldP spid="30" grpId="0"/>
      <p:bldP spid="30" grpId="1"/>
      <p:bldP spid="9" grpId="0"/>
      <p:bldP spid="9" grpId="1"/>
      <p:bldP spid="37" grpId="0"/>
      <p:bldP spid="38" grpId="0"/>
      <p:bldP spid="39" grpId="0"/>
      <p:bldP spid="40" grpId="0"/>
      <p:bldP spid="41" grpId="0"/>
      <p:bldP spid="10" grpId="0"/>
      <p:bldP spid="43" grpId="0"/>
      <p:bldP spid="44" grpId="0"/>
      <p:bldP spid="45" grpId="0" animBg="1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1" y="608711"/>
            <a:ext cx="9084671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Amir has 28 daffodils.</a:t>
            </a:r>
          </a:p>
          <a:p>
            <a:r>
              <a:rPr lang="en-GB" sz="2800" dirty="0"/>
              <a:t>He plants them into 2 different sized pots.</a:t>
            </a:r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endParaRPr lang="en-GB" sz="2800" dirty="0"/>
          </a:p>
          <a:p>
            <a:r>
              <a:rPr lang="en-GB" sz="2800" dirty="0"/>
              <a:t>A small pot holds 2 daffodils and a large pot holds 3 daffodils.</a:t>
            </a:r>
          </a:p>
          <a:p>
            <a:endParaRPr lang="en-GB" sz="2600" dirty="0"/>
          </a:p>
          <a:p>
            <a:r>
              <a:rPr lang="en-GB" sz="2800" dirty="0"/>
              <a:t>How many of each pot could Amir use so that he plants all of his daffodils?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5578" y="4527341"/>
            <a:ext cx="747045" cy="747045"/>
          </a:xfrm>
          <a:prstGeom prst="rect">
            <a:avLst/>
          </a:prstGeom>
        </p:spPr>
      </p:pic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78422" y="4670030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380" y="355317"/>
            <a:ext cx="1595158" cy="1902744"/>
          </a:xfrm>
          <a:prstGeom prst="rect">
            <a:avLst/>
          </a:prstGeom>
        </p:spPr>
      </p:pic>
      <p:sp>
        <p:nvSpPr>
          <p:cNvPr id="6" name="Trapezoid 5"/>
          <p:cNvSpPr/>
          <p:nvPr/>
        </p:nvSpPr>
        <p:spPr>
          <a:xfrm rot="10800000">
            <a:off x="3369931" y="2025653"/>
            <a:ext cx="942109" cy="829828"/>
          </a:xfrm>
          <a:prstGeom prst="trapezoi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rapezoid 14"/>
          <p:cNvSpPr/>
          <p:nvPr/>
        </p:nvSpPr>
        <p:spPr>
          <a:xfrm rot="10800000">
            <a:off x="4893630" y="1694590"/>
            <a:ext cx="1306524" cy="1160892"/>
          </a:xfrm>
          <a:prstGeom prst="trapezoi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4488018-C59D-4645-926A-887EC4DE9F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33481">
            <a:off x="7645724" y="889036"/>
            <a:ext cx="794231" cy="115499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30B55ED-0952-4719-B0EF-6D54CCF18A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792129">
            <a:off x="8487408" y="991649"/>
            <a:ext cx="597179" cy="86843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FC70629-F096-497E-A799-AFB4FE8A12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11021">
            <a:off x="8631124" y="1048367"/>
            <a:ext cx="597179" cy="86843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7093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1" y="608711"/>
            <a:ext cx="90846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Amir has 28 daffodils. He plants them into 2 </a:t>
            </a:r>
          </a:p>
          <a:p>
            <a:r>
              <a:rPr lang="en-GB" sz="2800" dirty="0"/>
              <a:t>different sized pots. A small pot holds 2 daffodils</a:t>
            </a:r>
          </a:p>
          <a:p>
            <a:r>
              <a:rPr lang="en-GB" sz="2800" dirty="0"/>
              <a:t>and a large pot holds 3 daffodils.</a:t>
            </a:r>
          </a:p>
          <a:p>
            <a:r>
              <a:rPr lang="en-GB" sz="2800" dirty="0"/>
              <a:t>How many of each pot could Amir use so that he plants all of his daffodils?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380" y="355317"/>
            <a:ext cx="1595158" cy="1902744"/>
          </a:xfrm>
          <a:prstGeom prst="rect">
            <a:avLst/>
          </a:prstGeom>
        </p:spPr>
      </p:pic>
      <p:sp>
        <p:nvSpPr>
          <p:cNvPr id="6" name="Trapezoid 5"/>
          <p:cNvSpPr/>
          <p:nvPr/>
        </p:nvSpPr>
        <p:spPr>
          <a:xfrm rot="10800000">
            <a:off x="1214649" y="3014086"/>
            <a:ext cx="942109" cy="829828"/>
          </a:xfrm>
          <a:prstGeom prst="trapezoi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rapezoid 14"/>
          <p:cNvSpPr/>
          <p:nvPr/>
        </p:nvSpPr>
        <p:spPr>
          <a:xfrm rot="10800000">
            <a:off x="1032442" y="4113494"/>
            <a:ext cx="1306524" cy="1160892"/>
          </a:xfrm>
          <a:prstGeom prst="trapezoi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D4B2C03-93C7-4599-851A-8AE280CE44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1351" y="2971178"/>
            <a:ext cx="629644" cy="9156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C77625A-B9B3-43ED-B5A8-10670E0BC4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9104" y="2971178"/>
            <a:ext cx="629644" cy="9156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E472AA8-D7B8-45D2-AFC9-C062253964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601" y="4256156"/>
            <a:ext cx="629644" cy="9156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2FEB836-7FCD-4944-BDD5-34CC69823D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0480" y="4256156"/>
            <a:ext cx="629644" cy="91564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2F7539E-D332-4BFD-9DD1-771EA9AD5D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8359" y="4256156"/>
            <a:ext cx="629644" cy="915643"/>
          </a:xfrm>
          <a:prstGeom prst="rect">
            <a:avLst/>
          </a:prstGeom>
        </p:spPr>
      </p:pic>
      <p:sp>
        <p:nvSpPr>
          <p:cNvPr id="18" name="TextBox 38">
            <a:extLst>
              <a:ext uri="{FF2B5EF4-FFF2-40B4-BE49-F238E27FC236}">
                <a16:creationId xmlns:a16="http://schemas.microsoft.com/office/drawing/2014/main" id="{2248BD3D-66CA-4C8C-8458-446B5E5BB41D}"/>
              </a:ext>
            </a:extLst>
          </p:cNvPr>
          <p:cNvSpPr txBox="1"/>
          <p:nvPr/>
        </p:nvSpPr>
        <p:spPr>
          <a:xfrm>
            <a:off x="2705099" y="3167390"/>
            <a:ext cx="90846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2  4  6  8  10  12  14  16  18  20  22  24  26  28</a:t>
            </a:r>
          </a:p>
        </p:txBody>
      </p:sp>
      <p:sp>
        <p:nvSpPr>
          <p:cNvPr id="19" name="TextBox 38">
            <a:extLst>
              <a:ext uri="{FF2B5EF4-FFF2-40B4-BE49-F238E27FC236}">
                <a16:creationId xmlns:a16="http://schemas.microsoft.com/office/drawing/2014/main" id="{772C6162-06AD-4518-9F56-6EB41B19600C}"/>
              </a:ext>
            </a:extLst>
          </p:cNvPr>
          <p:cNvSpPr txBox="1"/>
          <p:nvPr/>
        </p:nvSpPr>
        <p:spPr>
          <a:xfrm>
            <a:off x="2705099" y="4432330"/>
            <a:ext cx="42608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3  6  9  12  15  18  21  24  27  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E21D517-EC2D-44BB-A2A6-DDB6292099A8}"/>
              </a:ext>
            </a:extLst>
          </p:cNvPr>
          <p:cNvSpPr/>
          <p:nvPr/>
        </p:nvSpPr>
        <p:spPr>
          <a:xfrm>
            <a:off x="2717799" y="4502150"/>
            <a:ext cx="330201" cy="400050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A0E09AB-ABB8-4240-A385-60F075892EE3}"/>
              </a:ext>
            </a:extLst>
          </p:cNvPr>
          <p:cNvSpPr/>
          <p:nvPr/>
        </p:nvSpPr>
        <p:spPr>
          <a:xfrm>
            <a:off x="7247434" y="3228975"/>
            <a:ext cx="483946" cy="400050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888374-EB40-4FB2-BE0E-E0F6BBB678B1}"/>
              </a:ext>
            </a:extLst>
          </p:cNvPr>
          <p:cNvCxnSpPr>
            <a:cxnSpLocks/>
          </p:cNvCxnSpPr>
          <p:nvPr/>
        </p:nvCxnSpPr>
        <p:spPr>
          <a:xfrm flipV="1">
            <a:off x="3230207" y="3629027"/>
            <a:ext cx="4275493" cy="86638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EFCB60B7-6E25-4440-B2E6-CC4FF9D0EED4}"/>
              </a:ext>
            </a:extLst>
          </p:cNvPr>
          <p:cNvSpPr/>
          <p:nvPr/>
        </p:nvSpPr>
        <p:spPr>
          <a:xfrm>
            <a:off x="3776082" y="4495409"/>
            <a:ext cx="453018" cy="400050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465E711-FB8F-41FE-82D7-E8F3273B9561}"/>
              </a:ext>
            </a:extLst>
          </p:cNvPr>
          <p:cNvSpPr/>
          <p:nvPr/>
        </p:nvSpPr>
        <p:spPr>
          <a:xfrm>
            <a:off x="5690039" y="3242065"/>
            <a:ext cx="483946" cy="400050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06FF3BD-29B4-4A64-84E1-753C77B5B4BA}"/>
              </a:ext>
            </a:extLst>
          </p:cNvPr>
          <p:cNvCxnSpPr>
            <a:cxnSpLocks/>
            <a:stCxn id="25" idx="0"/>
            <a:endCxn id="26" idx="4"/>
          </p:cNvCxnSpPr>
          <p:nvPr/>
        </p:nvCxnSpPr>
        <p:spPr>
          <a:xfrm flipV="1">
            <a:off x="4002591" y="3642115"/>
            <a:ext cx="1929421" cy="8532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8794C371-C89D-4E1B-8288-E7D97FBE011A}"/>
              </a:ext>
            </a:extLst>
          </p:cNvPr>
          <p:cNvSpPr/>
          <p:nvPr/>
        </p:nvSpPr>
        <p:spPr>
          <a:xfrm>
            <a:off x="4831601" y="4495409"/>
            <a:ext cx="453018" cy="40005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4E64640-EC28-405C-A1C8-1605723C0072}"/>
              </a:ext>
            </a:extLst>
          </p:cNvPr>
          <p:cNvSpPr/>
          <p:nvPr/>
        </p:nvSpPr>
        <p:spPr>
          <a:xfrm>
            <a:off x="4116351" y="3242065"/>
            <a:ext cx="483946" cy="40005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AA0CEA-30D8-4468-BD27-521DA926DF8E}"/>
              </a:ext>
            </a:extLst>
          </p:cNvPr>
          <p:cNvCxnSpPr>
            <a:cxnSpLocks/>
            <a:stCxn id="28" idx="0"/>
            <a:endCxn id="29" idx="4"/>
          </p:cNvCxnSpPr>
          <p:nvPr/>
        </p:nvCxnSpPr>
        <p:spPr>
          <a:xfrm flipH="1" flipV="1">
            <a:off x="4358324" y="3642115"/>
            <a:ext cx="699786" cy="853294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718BEE4B-2AAB-4EB1-A1FC-594AC9495683}"/>
              </a:ext>
            </a:extLst>
          </p:cNvPr>
          <p:cNvSpPr/>
          <p:nvPr/>
        </p:nvSpPr>
        <p:spPr>
          <a:xfrm>
            <a:off x="5873367" y="4487887"/>
            <a:ext cx="453018" cy="400050"/>
          </a:xfrm>
          <a:prstGeom prst="ellipse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92DEC51-7F0B-43D6-A549-66A9F69245B7}"/>
              </a:ext>
            </a:extLst>
          </p:cNvPr>
          <p:cNvSpPr/>
          <p:nvPr/>
        </p:nvSpPr>
        <p:spPr>
          <a:xfrm>
            <a:off x="2988785" y="3242065"/>
            <a:ext cx="483946" cy="400050"/>
          </a:xfrm>
          <a:prstGeom prst="ellipse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9AC98CF-9905-4E1F-A751-54F206473BBE}"/>
              </a:ext>
            </a:extLst>
          </p:cNvPr>
          <p:cNvCxnSpPr>
            <a:cxnSpLocks/>
            <a:stCxn id="32" idx="0"/>
            <a:endCxn id="33" idx="4"/>
          </p:cNvCxnSpPr>
          <p:nvPr/>
        </p:nvCxnSpPr>
        <p:spPr>
          <a:xfrm flipH="1" flipV="1">
            <a:off x="3230758" y="3642115"/>
            <a:ext cx="2869118" cy="845772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8">
            <a:extLst>
              <a:ext uri="{FF2B5EF4-FFF2-40B4-BE49-F238E27FC236}">
                <a16:creationId xmlns:a16="http://schemas.microsoft.com/office/drawing/2014/main" id="{DD1A4B7A-D6DB-4441-9B2D-3C398EAFB39D}"/>
              </a:ext>
            </a:extLst>
          </p:cNvPr>
          <p:cNvSpPr txBox="1"/>
          <p:nvPr/>
        </p:nvSpPr>
        <p:spPr>
          <a:xfrm>
            <a:off x="3067050" y="4922400"/>
            <a:ext cx="4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37" name="TextBox 38">
            <a:extLst>
              <a:ext uri="{FF2B5EF4-FFF2-40B4-BE49-F238E27FC236}">
                <a16:creationId xmlns:a16="http://schemas.microsoft.com/office/drawing/2014/main" id="{AA17E61D-FA27-4FC7-A18E-0516A03C113B}"/>
              </a:ext>
            </a:extLst>
          </p:cNvPr>
          <p:cNvSpPr txBox="1"/>
          <p:nvPr/>
        </p:nvSpPr>
        <p:spPr>
          <a:xfrm>
            <a:off x="7279300" y="2800430"/>
            <a:ext cx="4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1"/>
                </a:solidFill>
              </a:rPr>
              <a:t>11</a:t>
            </a:r>
          </a:p>
        </p:txBody>
      </p:sp>
      <p:sp>
        <p:nvSpPr>
          <p:cNvPr id="38" name="TextBox 38">
            <a:extLst>
              <a:ext uri="{FF2B5EF4-FFF2-40B4-BE49-F238E27FC236}">
                <a16:creationId xmlns:a16="http://schemas.microsoft.com/office/drawing/2014/main" id="{1EE0C2BD-2C13-4A28-93D5-FEAAD33E1A9E}"/>
              </a:ext>
            </a:extLst>
          </p:cNvPr>
          <p:cNvSpPr txBox="1"/>
          <p:nvPr/>
        </p:nvSpPr>
        <p:spPr>
          <a:xfrm>
            <a:off x="3844747" y="4922400"/>
            <a:ext cx="4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2"/>
                </a:solidFill>
              </a:rPr>
              <a:t>4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05F1FB-A7EE-48E4-8215-C541E077A540}"/>
              </a:ext>
            </a:extLst>
          </p:cNvPr>
          <p:cNvSpPr txBox="1"/>
          <p:nvPr/>
        </p:nvSpPr>
        <p:spPr>
          <a:xfrm>
            <a:off x="5778335" y="2800430"/>
            <a:ext cx="4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2"/>
                </a:solidFill>
              </a:rPr>
              <a:t>8</a:t>
            </a:r>
          </a:p>
        </p:txBody>
      </p:sp>
      <p:sp>
        <p:nvSpPr>
          <p:cNvPr id="40" name="TextBox 38">
            <a:extLst>
              <a:ext uri="{FF2B5EF4-FFF2-40B4-BE49-F238E27FC236}">
                <a16:creationId xmlns:a16="http://schemas.microsoft.com/office/drawing/2014/main" id="{CD7C82E6-B298-4FE6-B39C-44872366D228}"/>
              </a:ext>
            </a:extLst>
          </p:cNvPr>
          <p:cNvSpPr txBox="1"/>
          <p:nvPr/>
        </p:nvSpPr>
        <p:spPr>
          <a:xfrm>
            <a:off x="4893698" y="4922400"/>
            <a:ext cx="4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6"/>
                </a:solidFill>
              </a:rPr>
              <a:t>6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58D37F2-AD50-4298-B91D-13AA6B6EAB32}"/>
              </a:ext>
            </a:extLst>
          </p:cNvPr>
          <p:cNvSpPr txBox="1"/>
          <p:nvPr/>
        </p:nvSpPr>
        <p:spPr>
          <a:xfrm>
            <a:off x="4206167" y="2800430"/>
            <a:ext cx="4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6"/>
                </a:solidFill>
              </a:rPr>
              <a:t>5</a:t>
            </a:r>
          </a:p>
        </p:txBody>
      </p:sp>
      <p:sp>
        <p:nvSpPr>
          <p:cNvPr id="42" name="TextBox 38">
            <a:extLst>
              <a:ext uri="{FF2B5EF4-FFF2-40B4-BE49-F238E27FC236}">
                <a16:creationId xmlns:a16="http://schemas.microsoft.com/office/drawing/2014/main" id="{BB3D79D1-413B-494F-B606-9277612340E8}"/>
              </a:ext>
            </a:extLst>
          </p:cNvPr>
          <p:cNvSpPr txBox="1"/>
          <p:nvPr/>
        </p:nvSpPr>
        <p:spPr>
          <a:xfrm>
            <a:off x="5941863" y="4922400"/>
            <a:ext cx="4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4"/>
                </a:solidFill>
              </a:rPr>
              <a:t>8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F6C4BAB-C013-431E-86B9-6DF1390AD724}"/>
              </a:ext>
            </a:extLst>
          </p:cNvPr>
          <p:cNvSpPr txBox="1"/>
          <p:nvPr/>
        </p:nvSpPr>
        <p:spPr>
          <a:xfrm>
            <a:off x="3086799" y="2800430"/>
            <a:ext cx="45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accent4"/>
                </a:solidFill>
              </a:rPr>
              <a:t>2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CCD20E64-B6FA-4C90-A516-0AF874F60B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833481">
            <a:off x="7645724" y="889036"/>
            <a:ext cx="794231" cy="115499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61630EE-3C83-4AEC-B7CE-C274F6F10B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92129">
            <a:off x="8487408" y="991649"/>
            <a:ext cx="597179" cy="86843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C3EF296B-83F8-4A6B-B8B2-93B02C350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11021">
            <a:off x="8631124" y="1048367"/>
            <a:ext cx="597179" cy="86843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66877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4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1.85185E-6 L 0.03525 1.85185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  <p:bldP spid="18" grpId="0"/>
      <p:bldP spid="19" grpId="0"/>
      <p:bldP spid="5" grpId="0" animBg="1"/>
      <p:bldP spid="5" grpId="1" animBg="1"/>
      <p:bldP spid="20" grpId="0" animBg="1"/>
      <p:bldP spid="25" grpId="0" animBg="1"/>
      <p:bldP spid="26" grpId="0" animBg="1"/>
      <p:bldP spid="28" grpId="0" animBg="1"/>
      <p:bldP spid="29" grpId="0" animBg="1"/>
      <p:bldP spid="32" grpId="0" animBg="1"/>
      <p:bldP spid="33" grpId="0" animBg="1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4|4.1|7.6|3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4.8|3.3|3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2.5|4.5|2.2|4.8|2.6|1.3|4.9|4.2|4.4|2.7|2.4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2.3|11.3|2.2|2.8|6|2.8|6.7|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9|5.2|1.5|7.8|5.2|4.5|2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6|3.1|3.5|3.2|1.4|1.5|1|1.5|9.3|4|2.9|7.9|1.6|1.1|1.1|1|1.2|7.9|4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|5.2|4.5|3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4.5|10|10|4.2|7.7|5.1|2.8|0.9|2.1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|5.6|6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4|4.7|3.8|4.9|5.4|8.8|0.7|3.6|7.9|1.6|6.7|3.8|2.7|1.1|10.6|2|2.2|0.7|4.4|3.2|2.4|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7|2.9|5|4.1|8.1|3.2|2.8|1|9.3|2.2|2.2|9.5|4.3|12.6|6.2|5.5|0|12.1|1.5|0.9|3.7|2.8|0.5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12" ma:contentTypeDescription="Create a new document." ma:contentTypeScope="" ma:versionID="a653c811c94cadf6c6d25bfc4b9fb185">
  <xsd:schema xmlns:xsd="http://www.w3.org/2001/XMLSchema" xmlns:xs="http://www.w3.org/2001/XMLSchema" xmlns:p="http://schemas.microsoft.com/office/2006/metadata/properties" xmlns:ns3="522d4c35-b548-4432-90ae-af4376e1c4b4" xmlns:ns4="cee99ee9-287b-4f9a-957c-ba5ae7375c9a" targetNamespace="http://schemas.microsoft.com/office/2006/metadata/properties" ma:root="true" ma:fieldsID="51905a861ff4a2a8272b9c9df47fbc94" ns3:_="" ns4:_="">
    <xsd:import namespace="522d4c35-b548-4432-90ae-af4376e1c4b4"/>
    <xsd:import namespace="cee99ee9-287b-4f9a-957c-ba5ae7375c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99ee9-287b-4f9a-957c-ba5ae7375c9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3625E2B-C0A4-422C-8715-F969D409437E}">
  <ds:schemaRefs>
    <ds:schemaRef ds:uri="http://schemas.microsoft.com/office/infopath/2007/PartnerControls"/>
    <ds:schemaRef ds:uri="cee99ee9-287b-4f9a-957c-ba5ae7375c9a"/>
    <ds:schemaRef ds:uri="522d4c35-b548-4432-90ae-af4376e1c4b4"/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69A3D9A-8ACF-4AF9-8D61-3A50ED0BC1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cee99ee9-287b-4f9a-957c-ba5ae7375c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7394C9E-D65B-41D5-BBD9-D40B80610D3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1444</TotalTime>
  <Words>667</Words>
  <Application>Microsoft Office PowerPoint</Application>
  <PresentationFormat>A4 Paper (210x297 mm)</PresentationFormat>
  <Paragraphs>223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Bariol Bold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Cooper</dc:creator>
  <cp:lastModifiedBy>James Clegg</cp:lastModifiedBy>
  <cp:revision>100</cp:revision>
  <dcterms:created xsi:type="dcterms:W3CDTF">2019-10-15T10:24:11Z</dcterms:created>
  <dcterms:modified xsi:type="dcterms:W3CDTF">2021-03-22T13:23:32Z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